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1" r:id="rId5"/>
    <p:sldId id="270" r:id="rId6"/>
    <p:sldId id="266" r:id="rId7"/>
    <p:sldId id="272" r:id="rId8"/>
    <p:sldId id="267" r:id="rId9"/>
    <p:sldId id="271" r:id="rId10"/>
    <p:sldId id="268" r:id="rId11"/>
  </p:sldIdLst>
  <p:sldSz cx="12192000" cy="6858000"/>
  <p:notesSz cx="6858000" cy="9144000"/>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B4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296"/>
  </p:normalViewPr>
  <p:slideViewPr>
    <p:cSldViewPr snapToGrid="0">
      <p:cViewPr varScale="1">
        <p:scale>
          <a:sx n="90" d="100"/>
          <a:sy n="90" d="100"/>
        </p:scale>
        <p:origin x="232" y="704"/>
      </p:cViewPr>
      <p:guideLst/>
    </p:cSldViewPr>
  </p:slideViewPr>
  <p:outlineViewPr>
    <p:cViewPr>
      <p:scale>
        <a:sx n="33" d="100"/>
        <a:sy n="33" d="100"/>
      </p:scale>
      <p:origin x="0" y="-9912"/>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FC36-11A9-F182-C322-12418DE83A9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LT"/>
          </a:p>
        </p:txBody>
      </p:sp>
      <p:sp>
        <p:nvSpPr>
          <p:cNvPr id="3" name="Subtitle 2">
            <a:extLst>
              <a:ext uri="{FF2B5EF4-FFF2-40B4-BE49-F238E27FC236}">
                <a16:creationId xmlns:a16="http://schemas.microsoft.com/office/drawing/2014/main" id="{F432F1F6-A8E3-0AF8-0F2D-2153AE9D0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T"/>
          </a:p>
        </p:txBody>
      </p:sp>
      <p:sp>
        <p:nvSpPr>
          <p:cNvPr id="4" name="Date Placeholder 3">
            <a:extLst>
              <a:ext uri="{FF2B5EF4-FFF2-40B4-BE49-F238E27FC236}">
                <a16:creationId xmlns:a16="http://schemas.microsoft.com/office/drawing/2014/main" id="{DC2AE65A-CB8F-AA3B-39D6-CD03D30BFA70}"/>
              </a:ext>
            </a:extLst>
          </p:cNvPr>
          <p:cNvSpPr>
            <a:spLocks noGrp="1"/>
          </p:cNvSpPr>
          <p:nvPr>
            <p:ph type="dt" sz="half" idx="10"/>
          </p:nvPr>
        </p:nvSpPr>
        <p:spPr/>
        <p:txBody>
          <a:bodyPr/>
          <a:lstStyle/>
          <a:p>
            <a:fld id="{CE9208DD-AF3B-5745-97B6-ED2A63E25082}" type="datetimeFigureOut">
              <a:rPr lang="en-LT" smtClean="0"/>
              <a:t>2024-03-25</a:t>
            </a:fld>
            <a:endParaRPr lang="en-LT"/>
          </a:p>
        </p:txBody>
      </p:sp>
      <p:sp>
        <p:nvSpPr>
          <p:cNvPr id="5" name="Footer Placeholder 4">
            <a:extLst>
              <a:ext uri="{FF2B5EF4-FFF2-40B4-BE49-F238E27FC236}">
                <a16:creationId xmlns:a16="http://schemas.microsoft.com/office/drawing/2014/main" id="{BE81F806-DD1F-2358-E2E3-5108E4D2F607}"/>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146E84D7-B011-A240-82AA-676BFB43D9D3}"/>
              </a:ext>
            </a:extLst>
          </p:cNvPr>
          <p:cNvSpPr>
            <a:spLocks noGrp="1"/>
          </p:cNvSpPr>
          <p:nvPr>
            <p:ph type="sldNum" sz="quarter" idx="12"/>
          </p:nvPr>
        </p:nvSpPr>
        <p:spPr/>
        <p:txBody>
          <a:bodyPr/>
          <a:lstStyle/>
          <a:p>
            <a:fld id="{A38A6B1D-9525-3842-9CA4-D1B537A54835}" type="slidenum">
              <a:rPr lang="en-LT" smtClean="0"/>
              <a:t>‹#›</a:t>
            </a:fld>
            <a:endParaRPr lang="en-LT"/>
          </a:p>
        </p:txBody>
      </p:sp>
    </p:spTree>
    <p:extLst>
      <p:ext uri="{BB962C8B-B14F-4D97-AF65-F5344CB8AC3E}">
        <p14:creationId xmlns:p14="http://schemas.microsoft.com/office/powerpoint/2010/main" val="317262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4415F-3B26-FF65-7C0A-380FC9BDE244}"/>
              </a:ext>
            </a:extLst>
          </p:cNvPr>
          <p:cNvSpPr>
            <a:spLocks noGrp="1"/>
          </p:cNvSpPr>
          <p:nvPr>
            <p:ph type="title"/>
          </p:nvPr>
        </p:nvSpPr>
        <p:spPr/>
        <p:txBody>
          <a:bodyPr/>
          <a:lstStyle/>
          <a:p>
            <a:r>
              <a:rPr lang="en-GB"/>
              <a:t>Click to edit Master title style</a:t>
            </a:r>
            <a:endParaRPr lang="en-LT"/>
          </a:p>
        </p:txBody>
      </p:sp>
      <p:sp>
        <p:nvSpPr>
          <p:cNvPr id="3" name="Vertical Text Placeholder 2">
            <a:extLst>
              <a:ext uri="{FF2B5EF4-FFF2-40B4-BE49-F238E27FC236}">
                <a16:creationId xmlns:a16="http://schemas.microsoft.com/office/drawing/2014/main" id="{C8CD9D08-D225-F379-7F2C-88398751B7A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5DA7FB0A-2E33-EFC4-38EA-CCE9C936E033}"/>
              </a:ext>
            </a:extLst>
          </p:cNvPr>
          <p:cNvSpPr>
            <a:spLocks noGrp="1"/>
          </p:cNvSpPr>
          <p:nvPr>
            <p:ph type="dt" sz="half" idx="10"/>
          </p:nvPr>
        </p:nvSpPr>
        <p:spPr/>
        <p:txBody>
          <a:bodyPr/>
          <a:lstStyle/>
          <a:p>
            <a:fld id="{CE9208DD-AF3B-5745-97B6-ED2A63E25082}" type="datetimeFigureOut">
              <a:rPr lang="en-LT" smtClean="0"/>
              <a:t>2024-03-25</a:t>
            </a:fld>
            <a:endParaRPr lang="en-LT"/>
          </a:p>
        </p:txBody>
      </p:sp>
      <p:sp>
        <p:nvSpPr>
          <p:cNvPr id="5" name="Footer Placeholder 4">
            <a:extLst>
              <a:ext uri="{FF2B5EF4-FFF2-40B4-BE49-F238E27FC236}">
                <a16:creationId xmlns:a16="http://schemas.microsoft.com/office/drawing/2014/main" id="{FFFFEA25-1D95-ACF6-0FC4-B5CD22795540}"/>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C43128C1-0BFE-F11B-606F-76C6F9BA9DCF}"/>
              </a:ext>
            </a:extLst>
          </p:cNvPr>
          <p:cNvSpPr>
            <a:spLocks noGrp="1"/>
          </p:cNvSpPr>
          <p:nvPr>
            <p:ph type="sldNum" sz="quarter" idx="12"/>
          </p:nvPr>
        </p:nvSpPr>
        <p:spPr/>
        <p:txBody>
          <a:bodyPr/>
          <a:lstStyle/>
          <a:p>
            <a:fld id="{A38A6B1D-9525-3842-9CA4-D1B537A54835}" type="slidenum">
              <a:rPr lang="en-LT" smtClean="0"/>
              <a:t>‹#›</a:t>
            </a:fld>
            <a:endParaRPr lang="en-LT"/>
          </a:p>
        </p:txBody>
      </p:sp>
    </p:spTree>
    <p:extLst>
      <p:ext uri="{BB962C8B-B14F-4D97-AF65-F5344CB8AC3E}">
        <p14:creationId xmlns:p14="http://schemas.microsoft.com/office/powerpoint/2010/main" val="83356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8BEC95-8BF9-A7E1-026A-F9C0D2DF091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LT"/>
          </a:p>
        </p:txBody>
      </p:sp>
      <p:sp>
        <p:nvSpPr>
          <p:cNvPr id="3" name="Vertical Text Placeholder 2">
            <a:extLst>
              <a:ext uri="{FF2B5EF4-FFF2-40B4-BE49-F238E27FC236}">
                <a16:creationId xmlns:a16="http://schemas.microsoft.com/office/drawing/2014/main" id="{647B379E-8B16-20CA-3530-D8E76F56EB9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C96BB903-D631-6409-13EB-5CC20CAC6674}"/>
              </a:ext>
            </a:extLst>
          </p:cNvPr>
          <p:cNvSpPr>
            <a:spLocks noGrp="1"/>
          </p:cNvSpPr>
          <p:nvPr>
            <p:ph type="dt" sz="half" idx="10"/>
          </p:nvPr>
        </p:nvSpPr>
        <p:spPr/>
        <p:txBody>
          <a:bodyPr/>
          <a:lstStyle/>
          <a:p>
            <a:fld id="{CE9208DD-AF3B-5745-97B6-ED2A63E25082}" type="datetimeFigureOut">
              <a:rPr lang="en-LT" smtClean="0"/>
              <a:t>2024-03-25</a:t>
            </a:fld>
            <a:endParaRPr lang="en-LT"/>
          </a:p>
        </p:txBody>
      </p:sp>
      <p:sp>
        <p:nvSpPr>
          <p:cNvPr id="5" name="Footer Placeholder 4">
            <a:extLst>
              <a:ext uri="{FF2B5EF4-FFF2-40B4-BE49-F238E27FC236}">
                <a16:creationId xmlns:a16="http://schemas.microsoft.com/office/drawing/2014/main" id="{8D15A2A6-63E4-4E33-485E-8949EBEAB445}"/>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EBCCD02C-FE0D-885C-03BC-8EBA02CDE317}"/>
              </a:ext>
            </a:extLst>
          </p:cNvPr>
          <p:cNvSpPr>
            <a:spLocks noGrp="1"/>
          </p:cNvSpPr>
          <p:nvPr>
            <p:ph type="sldNum" sz="quarter" idx="12"/>
          </p:nvPr>
        </p:nvSpPr>
        <p:spPr/>
        <p:txBody>
          <a:bodyPr/>
          <a:lstStyle/>
          <a:p>
            <a:fld id="{A38A6B1D-9525-3842-9CA4-D1B537A54835}" type="slidenum">
              <a:rPr lang="en-LT" smtClean="0"/>
              <a:t>‹#›</a:t>
            </a:fld>
            <a:endParaRPr lang="en-LT"/>
          </a:p>
        </p:txBody>
      </p:sp>
    </p:spTree>
    <p:extLst>
      <p:ext uri="{BB962C8B-B14F-4D97-AF65-F5344CB8AC3E}">
        <p14:creationId xmlns:p14="http://schemas.microsoft.com/office/powerpoint/2010/main" val="362423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914AA-12F3-C20E-A49E-358AE3121B6A}"/>
              </a:ext>
            </a:extLst>
          </p:cNvPr>
          <p:cNvSpPr>
            <a:spLocks noGrp="1"/>
          </p:cNvSpPr>
          <p:nvPr>
            <p:ph type="title"/>
          </p:nvPr>
        </p:nvSpPr>
        <p:spPr/>
        <p:txBody>
          <a:bodyPr/>
          <a:lstStyle/>
          <a:p>
            <a:r>
              <a:rPr lang="en-GB"/>
              <a:t>Click to edit Master title style</a:t>
            </a:r>
            <a:endParaRPr lang="en-LT"/>
          </a:p>
        </p:txBody>
      </p:sp>
      <p:sp>
        <p:nvSpPr>
          <p:cNvPr id="3" name="Content Placeholder 2">
            <a:extLst>
              <a:ext uri="{FF2B5EF4-FFF2-40B4-BE49-F238E27FC236}">
                <a16:creationId xmlns:a16="http://schemas.microsoft.com/office/drawing/2014/main" id="{891D09EA-332C-4297-EFD1-770FDADA67B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AC1EEE0E-B31E-FA21-88E9-17E67F1E600E}"/>
              </a:ext>
            </a:extLst>
          </p:cNvPr>
          <p:cNvSpPr>
            <a:spLocks noGrp="1"/>
          </p:cNvSpPr>
          <p:nvPr>
            <p:ph type="dt" sz="half" idx="10"/>
          </p:nvPr>
        </p:nvSpPr>
        <p:spPr/>
        <p:txBody>
          <a:bodyPr/>
          <a:lstStyle/>
          <a:p>
            <a:fld id="{CE9208DD-AF3B-5745-97B6-ED2A63E25082}" type="datetimeFigureOut">
              <a:rPr lang="en-LT" smtClean="0"/>
              <a:t>2024-03-25</a:t>
            </a:fld>
            <a:endParaRPr lang="en-LT"/>
          </a:p>
        </p:txBody>
      </p:sp>
      <p:sp>
        <p:nvSpPr>
          <p:cNvPr id="5" name="Footer Placeholder 4">
            <a:extLst>
              <a:ext uri="{FF2B5EF4-FFF2-40B4-BE49-F238E27FC236}">
                <a16:creationId xmlns:a16="http://schemas.microsoft.com/office/drawing/2014/main" id="{B452979A-3BC2-4ABB-A146-F71C00405649}"/>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00ECB2E9-C8FC-FC82-BFF1-8732B2C4D11E}"/>
              </a:ext>
            </a:extLst>
          </p:cNvPr>
          <p:cNvSpPr>
            <a:spLocks noGrp="1"/>
          </p:cNvSpPr>
          <p:nvPr>
            <p:ph type="sldNum" sz="quarter" idx="12"/>
          </p:nvPr>
        </p:nvSpPr>
        <p:spPr/>
        <p:txBody>
          <a:bodyPr/>
          <a:lstStyle/>
          <a:p>
            <a:fld id="{A38A6B1D-9525-3842-9CA4-D1B537A54835}" type="slidenum">
              <a:rPr lang="en-LT" smtClean="0"/>
              <a:t>‹#›</a:t>
            </a:fld>
            <a:endParaRPr lang="en-LT"/>
          </a:p>
        </p:txBody>
      </p:sp>
    </p:spTree>
    <p:extLst>
      <p:ext uri="{BB962C8B-B14F-4D97-AF65-F5344CB8AC3E}">
        <p14:creationId xmlns:p14="http://schemas.microsoft.com/office/powerpoint/2010/main" val="396679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4E38-6379-F1E5-049F-601829ADAE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LT"/>
          </a:p>
        </p:txBody>
      </p:sp>
      <p:sp>
        <p:nvSpPr>
          <p:cNvPr id="3" name="Text Placeholder 2">
            <a:extLst>
              <a:ext uri="{FF2B5EF4-FFF2-40B4-BE49-F238E27FC236}">
                <a16:creationId xmlns:a16="http://schemas.microsoft.com/office/drawing/2014/main" id="{54A0A28D-1C4A-C613-1FE8-DBE7486848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F91D59-55F2-81C9-DA10-43167D961A0E}"/>
              </a:ext>
            </a:extLst>
          </p:cNvPr>
          <p:cNvSpPr>
            <a:spLocks noGrp="1"/>
          </p:cNvSpPr>
          <p:nvPr>
            <p:ph type="dt" sz="half" idx="10"/>
          </p:nvPr>
        </p:nvSpPr>
        <p:spPr/>
        <p:txBody>
          <a:bodyPr/>
          <a:lstStyle/>
          <a:p>
            <a:fld id="{CE9208DD-AF3B-5745-97B6-ED2A63E25082}" type="datetimeFigureOut">
              <a:rPr lang="en-LT" smtClean="0"/>
              <a:t>2024-03-25</a:t>
            </a:fld>
            <a:endParaRPr lang="en-LT"/>
          </a:p>
        </p:txBody>
      </p:sp>
      <p:sp>
        <p:nvSpPr>
          <p:cNvPr id="5" name="Footer Placeholder 4">
            <a:extLst>
              <a:ext uri="{FF2B5EF4-FFF2-40B4-BE49-F238E27FC236}">
                <a16:creationId xmlns:a16="http://schemas.microsoft.com/office/drawing/2014/main" id="{8F689614-34DE-2A1A-4FD0-EE589A7BAB9B}"/>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E90F0E6D-AC3B-9602-AB25-DA57F51352C7}"/>
              </a:ext>
            </a:extLst>
          </p:cNvPr>
          <p:cNvSpPr>
            <a:spLocks noGrp="1"/>
          </p:cNvSpPr>
          <p:nvPr>
            <p:ph type="sldNum" sz="quarter" idx="12"/>
          </p:nvPr>
        </p:nvSpPr>
        <p:spPr/>
        <p:txBody>
          <a:bodyPr/>
          <a:lstStyle/>
          <a:p>
            <a:fld id="{A38A6B1D-9525-3842-9CA4-D1B537A54835}" type="slidenum">
              <a:rPr lang="en-LT" smtClean="0"/>
              <a:t>‹#›</a:t>
            </a:fld>
            <a:endParaRPr lang="en-LT"/>
          </a:p>
        </p:txBody>
      </p:sp>
    </p:spTree>
    <p:extLst>
      <p:ext uri="{BB962C8B-B14F-4D97-AF65-F5344CB8AC3E}">
        <p14:creationId xmlns:p14="http://schemas.microsoft.com/office/powerpoint/2010/main" val="3365266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A099F-ACF0-90DB-0F53-CAECE76441E8}"/>
              </a:ext>
            </a:extLst>
          </p:cNvPr>
          <p:cNvSpPr>
            <a:spLocks noGrp="1"/>
          </p:cNvSpPr>
          <p:nvPr>
            <p:ph type="title"/>
          </p:nvPr>
        </p:nvSpPr>
        <p:spPr/>
        <p:txBody>
          <a:bodyPr/>
          <a:lstStyle/>
          <a:p>
            <a:r>
              <a:rPr lang="en-GB"/>
              <a:t>Click to edit Master title style</a:t>
            </a:r>
            <a:endParaRPr lang="en-LT"/>
          </a:p>
        </p:txBody>
      </p:sp>
      <p:sp>
        <p:nvSpPr>
          <p:cNvPr id="3" name="Content Placeholder 2">
            <a:extLst>
              <a:ext uri="{FF2B5EF4-FFF2-40B4-BE49-F238E27FC236}">
                <a16:creationId xmlns:a16="http://schemas.microsoft.com/office/drawing/2014/main" id="{809169C0-C374-D7F4-D5F5-C19A1B8EB9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Content Placeholder 3">
            <a:extLst>
              <a:ext uri="{FF2B5EF4-FFF2-40B4-BE49-F238E27FC236}">
                <a16:creationId xmlns:a16="http://schemas.microsoft.com/office/drawing/2014/main" id="{24E8308A-0E35-5DA3-910D-725746FFC16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5" name="Date Placeholder 4">
            <a:extLst>
              <a:ext uri="{FF2B5EF4-FFF2-40B4-BE49-F238E27FC236}">
                <a16:creationId xmlns:a16="http://schemas.microsoft.com/office/drawing/2014/main" id="{65433775-7DAC-2083-AF04-6E45A9984B9E}"/>
              </a:ext>
            </a:extLst>
          </p:cNvPr>
          <p:cNvSpPr>
            <a:spLocks noGrp="1"/>
          </p:cNvSpPr>
          <p:nvPr>
            <p:ph type="dt" sz="half" idx="10"/>
          </p:nvPr>
        </p:nvSpPr>
        <p:spPr/>
        <p:txBody>
          <a:bodyPr/>
          <a:lstStyle/>
          <a:p>
            <a:fld id="{CE9208DD-AF3B-5745-97B6-ED2A63E25082}" type="datetimeFigureOut">
              <a:rPr lang="en-LT" smtClean="0"/>
              <a:t>2024-03-25</a:t>
            </a:fld>
            <a:endParaRPr lang="en-LT"/>
          </a:p>
        </p:txBody>
      </p:sp>
      <p:sp>
        <p:nvSpPr>
          <p:cNvPr id="6" name="Footer Placeholder 5">
            <a:extLst>
              <a:ext uri="{FF2B5EF4-FFF2-40B4-BE49-F238E27FC236}">
                <a16:creationId xmlns:a16="http://schemas.microsoft.com/office/drawing/2014/main" id="{F8E5CAAA-52B3-57DB-5785-C3F0A7F7E5E3}"/>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FF7CC166-83B0-2C90-EDB0-35F0B5528E5E}"/>
              </a:ext>
            </a:extLst>
          </p:cNvPr>
          <p:cNvSpPr>
            <a:spLocks noGrp="1"/>
          </p:cNvSpPr>
          <p:nvPr>
            <p:ph type="sldNum" sz="quarter" idx="12"/>
          </p:nvPr>
        </p:nvSpPr>
        <p:spPr/>
        <p:txBody>
          <a:bodyPr/>
          <a:lstStyle/>
          <a:p>
            <a:fld id="{A38A6B1D-9525-3842-9CA4-D1B537A54835}" type="slidenum">
              <a:rPr lang="en-LT" smtClean="0"/>
              <a:t>‹#›</a:t>
            </a:fld>
            <a:endParaRPr lang="en-LT"/>
          </a:p>
        </p:txBody>
      </p:sp>
    </p:spTree>
    <p:extLst>
      <p:ext uri="{BB962C8B-B14F-4D97-AF65-F5344CB8AC3E}">
        <p14:creationId xmlns:p14="http://schemas.microsoft.com/office/powerpoint/2010/main" val="166377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29C4-F7A4-FEB9-647E-61945BF6F734}"/>
              </a:ext>
            </a:extLst>
          </p:cNvPr>
          <p:cNvSpPr>
            <a:spLocks noGrp="1"/>
          </p:cNvSpPr>
          <p:nvPr>
            <p:ph type="title"/>
          </p:nvPr>
        </p:nvSpPr>
        <p:spPr>
          <a:xfrm>
            <a:off x="839788" y="365125"/>
            <a:ext cx="10515600" cy="1325563"/>
          </a:xfrm>
        </p:spPr>
        <p:txBody>
          <a:bodyPr/>
          <a:lstStyle/>
          <a:p>
            <a:r>
              <a:rPr lang="en-GB"/>
              <a:t>Click to edit Master title style</a:t>
            </a:r>
            <a:endParaRPr lang="en-LT"/>
          </a:p>
        </p:txBody>
      </p:sp>
      <p:sp>
        <p:nvSpPr>
          <p:cNvPr id="3" name="Text Placeholder 2">
            <a:extLst>
              <a:ext uri="{FF2B5EF4-FFF2-40B4-BE49-F238E27FC236}">
                <a16:creationId xmlns:a16="http://schemas.microsoft.com/office/drawing/2014/main" id="{5A75622E-ED8D-2608-5B86-166BDA0A60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0F7AABB-93DB-E0EF-AF2B-B858E5E3A6D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5" name="Text Placeholder 4">
            <a:extLst>
              <a:ext uri="{FF2B5EF4-FFF2-40B4-BE49-F238E27FC236}">
                <a16:creationId xmlns:a16="http://schemas.microsoft.com/office/drawing/2014/main" id="{0B5693B4-FEF3-C080-1141-169D477705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240B2D6-E564-A421-E563-DBAF72CCB42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7" name="Date Placeholder 6">
            <a:extLst>
              <a:ext uri="{FF2B5EF4-FFF2-40B4-BE49-F238E27FC236}">
                <a16:creationId xmlns:a16="http://schemas.microsoft.com/office/drawing/2014/main" id="{59F80E15-CE76-1001-900B-F0180258FBF2}"/>
              </a:ext>
            </a:extLst>
          </p:cNvPr>
          <p:cNvSpPr>
            <a:spLocks noGrp="1"/>
          </p:cNvSpPr>
          <p:nvPr>
            <p:ph type="dt" sz="half" idx="10"/>
          </p:nvPr>
        </p:nvSpPr>
        <p:spPr/>
        <p:txBody>
          <a:bodyPr/>
          <a:lstStyle/>
          <a:p>
            <a:fld id="{CE9208DD-AF3B-5745-97B6-ED2A63E25082}" type="datetimeFigureOut">
              <a:rPr lang="en-LT" smtClean="0"/>
              <a:t>2024-03-25</a:t>
            </a:fld>
            <a:endParaRPr lang="en-LT"/>
          </a:p>
        </p:txBody>
      </p:sp>
      <p:sp>
        <p:nvSpPr>
          <p:cNvPr id="8" name="Footer Placeholder 7">
            <a:extLst>
              <a:ext uri="{FF2B5EF4-FFF2-40B4-BE49-F238E27FC236}">
                <a16:creationId xmlns:a16="http://schemas.microsoft.com/office/drawing/2014/main" id="{BA285E8F-8FEB-DD1E-114E-E56B69876C05}"/>
              </a:ext>
            </a:extLst>
          </p:cNvPr>
          <p:cNvSpPr>
            <a:spLocks noGrp="1"/>
          </p:cNvSpPr>
          <p:nvPr>
            <p:ph type="ftr" sz="quarter" idx="11"/>
          </p:nvPr>
        </p:nvSpPr>
        <p:spPr/>
        <p:txBody>
          <a:bodyPr/>
          <a:lstStyle/>
          <a:p>
            <a:endParaRPr lang="en-LT"/>
          </a:p>
        </p:txBody>
      </p:sp>
      <p:sp>
        <p:nvSpPr>
          <p:cNvPr id="9" name="Slide Number Placeholder 8">
            <a:extLst>
              <a:ext uri="{FF2B5EF4-FFF2-40B4-BE49-F238E27FC236}">
                <a16:creationId xmlns:a16="http://schemas.microsoft.com/office/drawing/2014/main" id="{5A45892F-A652-991F-6BE7-D3328340F651}"/>
              </a:ext>
            </a:extLst>
          </p:cNvPr>
          <p:cNvSpPr>
            <a:spLocks noGrp="1"/>
          </p:cNvSpPr>
          <p:nvPr>
            <p:ph type="sldNum" sz="quarter" idx="12"/>
          </p:nvPr>
        </p:nvSpPr>
        <p:spPr/>
        <p:txBody>
          <a:bodyPr/>
          <a:lstStyle/>
          <a:p>
            <a:fld id="{A38A6B1D-9525-3842-9CA4-D1B537A54835}" type="slidenum">
              <a:rPr lang="en-LT" smtClean="0"/>
              <a:t>‹#›</a:t>
            </a:fld>
            <a:endParaRPr lang="en-LT"/>
          </a:p>
        </p:txBody>
      </p:sp>
    </p:spTree>
    <p:extLst>
      <p:ext uri="{BB962C8B-B14F-4D97-AF65-F5344CB8AC3E}">
        <p14:creationId xmlns:p14="http://schemas.microsoft.com/office/powerpoint/2010/main" val="397457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F710-C92B-CD9B-2E1C-999F9DBDD569}"/>
              </a:ext>
            </a:extLst>
          </p:cNvPr>
          <p:cNvSpPr>
            <a:spLocks noGrp="1"/>
          </p:cNvSpPr>
          <p:nvPr>
            <p:ph type="title"/>
          </p:nvPr>
        </p:nvSpPr>
        <p:spPr/>
        <p:txBody>
          <a:bodyPr/>
          <a:lstStyle/>
          <a:p>
            <a:r>
              <a:rPr lang="en-GB"/>
              <a:t>Click to edit Master title style</a:t>
            </a:r>
            <a:endParaRPr lang="en-LT"/>
          </a:p>
        </p:txBody>
      </p:sp>
      <p:sp>
        <p:nvSpPr>
          <p:cNvPr id="3" name="Date Placeholder 2">
            <a:extLst>
              <a:ext uri="{FF2B5EF4-FFF2-40B4-BE49-F238E27FC236}">
                <a16:creationId xmlns:a16="http://schemas.microsoft.com/office/drawing/2014/main" id="{B280219C-5843-17F4-E399-B6B2EF8BD11C}"/>
              </a:ext>
            </a:extLst>
          </p:cNvPr>
          <p:cNvSpPr>
            <a:spLocks noGrp="1"/>
          </p:cNvSpPr>
          <p:nvPr>
            <p:ph type="dt" sz="half" idx="10"/>
          </p:nvPr>
        </p:nvSpPr>
        <p:spPr/>
        <p:txBody>
          <a:bodyPr/>
          <a:lstStyle/>
          <a:p>
            <a:fld id="{CE9208DD-AF3B-5745-97B6-ED2A63E25082}" type="datetimeFigureOut">
              <a:rPr lang="en-LT" smtClean="0"/>
              <a:t>2024-03-25</a:t>
            </a:fld>
            <a:endParaRPr lang="en-LT"/>
          </a:p>
        </p:txBody>
      </p:sp>
      <p:sp>
        <p:nvSpPr>
          <p:cNvPr id="4" name="Footer Placeholder 3">
            <a:extLst>
              <a:ext uri="{FF2B5EF4-FFF2-40B4-BE49-F238E27FC236}">
                <a16:creationId xmlns:a16="http://schemas.microsoft.com/office/drawing/2014/main" id="{B6D9EA29-A743-0034-1743-DC597DD086C5}"/>
              </a:ext>
            </a:extLst>
          </p:cNvPr>
          <p:cNvSpPr>
            <a:spLocks noGrp="1"/>
          </p:cNvSpPr>
          <p:nvPr>
            <p:ph type="ftr" sz="quarter" idx="11"/>
          </p:nvPr>
        </p:nvSpPr>
        <p:spPr/>
        <p:txBody>
          <a:bodyPr/>
          <a:lstStyle/>
          <a:p>
            <a:endParaRPr lang="en-LT"/>
          </a:p>
        </p:txBody>
      </p:sp>
      <p:sp>
        <p:nvSpPr>
          <p:cNvPr id="5" name="Slide Number Placeholder 4">
            <a:extLst>
              <a:ext uri="{FF2B5EF4-FFF2-40B4-BE49-F238E27FC236}">
                <a16:creationId xmlns:a16="http://schemas.microsoft.com/office/drawing/2014/main" id="{738E5164-741B-6199-CDC6-F63D1C1E23B2}"/>
              </a:ext>
            </a:extLst>
          </p:cNvPr>
          <p:cNvSpPr>
            <a:spLocks noGrp="1"/>
          </p:cNvSpPr>
          <p:nvPr>
            <p:ph type="sldNum" sz="quarter" idx="12"/>
          </p:nvPr>
        </p:nvSpPr>
        <p:spPr/>
        <p:txBody>
          <a:bodyPr/>
          <a:lstStyle/>
          <a:p>
            <a:fld id="{A38A6B1D-9525-3842-9CA4-D1B537A54835}" type="slidenum">
              <a:rPr lang="en-LT" smtClean="0"/>
              <a:t>‹#›</a:t>
            </a:fld>
            <a:endParaRPr lang="en-LT"/>
          </a:p>
        </p:txBody>
      </p:sp>
    </p:spTree>
    <p:extLst>
      <p:ext uri="{BB962C8B-B14F-4D97-AF65-F5344CB8AC3E}">
        <p14:creationId xmlns:p14="http://schemas.microsoft.com/office/powerpoint/2010/main" val="205091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70E088-B0F2-3B4A-7AD7-4DA52451E52A}"/>
              </a:ext>
            </a:extLst>
          </p:cNvPr>
          <p:cNvSpPr>
            <a:spLocks noGrp="1"/>
          </p:cNvSpPr>
          <p:nvPr>
            <p:ph type="dt" sz="half" idx="10"/>
          </p:nvPr>
        </p:nvSpPr>
        <p:spPr/>
        <p:txBody>
          <a:bodyPr/>
          <a:lstStyle/>
          <a:p>
            <a:fld id="{CE9208DD-AF3B-5745-97B6-ED2A63E25082}" type="datetimeFigureOut">
              <a:rPr lang="en-LT" smtClean="0"/>
              <a:t>2024-03-25</a:t>
            </a:fld>
            <a:endParaRPr lang="en-LT"/>
          </a:p>
        </p:txBody>
      </p:sp>
      <p:sp>
        <p:nvSpPr>
          <p:cNvPr id="3" name="Footer Placeholder 2">
            <a:extLst>
              <a:ext uri="{FF2B5EF4-FFF2-40B4-BE49-F238E27FC236}">
                <a16:creationId xmlns:a16="http://schemas.microsoft.com/office/drawing/2014/main" id="{D26DAEC2-E81E-24A3-B3DA-355710392017}"/>
              </a:ext>
            </a:extLst>
          </p:cNvPr>
          <p:cNvSpPr>
            <a:spLocks noGrp="1"/>
          </p:cNvSpPr>
          <p:nvPr>
            <p:ph type="ftr" sz="quarter" idx="11"/>
          </p:nvPr>
        </p:nvSpPr>
        <p:spPr/>
        <p:txBody>
          <a:bodyPr/>
          <a:lstStyle/>
          <a:p>
            <a:endParaRPr lang="en-LT"/>
          </a:p>
        </p:txBody>
      </p:sp>
      <p:sp>
        <p:nvSpPr>
          <p:cNvPr id="4" name="Slide Number Placeholder 3">
            <a:extLst>
              <a:ext uri="{FF2B5EF4-FFF2-40B4-BE49-F238E27FC236}">
                <a16:creationId xmlns:a16="http://schemas.microsoft.com/office/drawing/2014/main" id="{DCBB70C0-711E-338B-7D27-481D48C9B929}"/>
              </a:ext>
            </a:extLst>
          </p:cNvPr>
          <p:cNvSpPr>
            <a:spLocks noGrp="1"/>
          </p:cNvSpPr>
          <p:nvPr>
            <p:ph type="sldNum" sz="quarter" idx="12"/>
          </p:nvPr>
        </p:nvSpPr>
        <p:spPr/>
        <p:txBody>
          <a:bodyPr/>
          <a:lstStyle/>
          <a:p>
            <a:fld id="{A38A6B1D-9525-3842-9CA4-D1B537A54835}" type="slidenum">
              <a:rPr lang="en-LT" smtClean="0"/>
              <a:t>‹#›</a:t>
            </a:fld>
            <a:endParaRPr lang="en-LT"/>
          </a:p>
        </p:txBody>
      </p:sp>
    </p:spTree>
    <p:extLst>
      <p:ext uri="{BB962C8B-B14F-4D97-AF65-F5344CB8AC3E}">
        <p14:creationId xmlns:p14="http://schemas.microsoft.com/office/powerpoint/2010/main" val="3181835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2D53-189D-CEFE-7E21-34A9A55A44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T"/>
          </a:p>
        </p:txBody>
      </p:sp>
      <p:sp>
        <p:nvSpPr>
          <p:cNvPr id="3" name="Content Placeholder 2">
            <a:extLst>
              <a:ext uri="{FF2B5EF4-FFF2-40B4-BE49-F238E27FC236}">
                <a16:creationId xmlns:a16="http://schemas.microsoft.com/office/drawing/2014/main" id="{BAA5A7E1-9253-4BCD-F869-73F110C874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Text Placeholder 3">
            <a:extLst>
              <a:ext uri="{FF2B5EF4-FFF2-40B4-BE49-F238E27FC236}">
                <a16:creationId xmlns:a16="http://schemas.microsoft.com/office/drawing/2014/main" id="{452C5831-3049-E6E7-4C4D-76ED208E0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B0EEE9-CE6B-6190-28E0-BFE36BDD7F5B}"/>
              </a:ext>
            </a:extLst>
          </p:cNvPr>
          <p:cNvSpPr>
            <a:spLocks noGrp="1"/>
          </p:cNvSpPr>
          <p:nvPr>
            <p:ph type="dt" sz="half" idx="10"/>
          </p:nvPr>
        </p:nvSpPr>
        <p:spPr/>
        <p:txBody>
          <a:bodyPr/>
          <a:lstStyle/>
          <a:p>
            <a:fld id="{CE9208DD-AF3B-5745-97B6-ED2A63E25082}" type="datetimeFigureOut">
              <a:rPr lang="en-LT" smtClean="0"/>
              <a:t>2024-03-25</a:t>
            </a:fld>
            <a:endParaRPr lang="en-LT"/>
          </a:p>
        </p:txBody>
      </p:sp>
      <p:sp>
        <p:nvSpPr>
          <p:cNvPr id="6" name="Footer Placeholder 5">
            <a:extLst>
              <a:ext uri="{FF2B5EF4-FFF2-40B4-BE49-F238E27FC236}">
                <a16:creationId xmlns:a16="http://schemas.microsoft.com/office/drawing/2014/main" id="{EBE3F695-E83C-A7B1-AF4D-F74A0A6138E2}"/>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B321C314-DFF3-BFE7-2C96-4676BD22C906}"/>
              </a:ext>
            </a:extLst>
          </p:cNvPr>
          <p:cNvSpPr>
            <a:spLocks noGrp="1"/>
          </p:cNvSpPr>
          <p:nvPr>
            <p:ph type="sldNum" sz="quarter" idx="12"/>
          </p:nvPr>
        </p:nvSpPr>
        <p:spPr/>
        <p:txBody>
          <a:bodyPr/>
          <a:lstStyle/>
          <a:p>
            <a:fld id="{A38A6B1D-9525-3842-9CA4-D1B537A54835}" type="slidenum">
              <a:rPr lang="en-LT" smtClean="0"/>
              <a:t>‹#›</a:t>
            </a:fld>
            <a:endParaRPr lang="en-LT"/>
          </a:p>
        </p:txBody>
      </p:sp>
    </p:spTree>
    <p:extLst>
      <p:ext uri="{BB962C8B-B14F-4D97-AF65-F5344CB8AC3E}">
        <p14:creationId xmlns:p14="http://schemas.microsoft.com/office/powerpoint/2010/main" val="3844544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AEC1-4E53-3EEE-F2CE-1B4DC8320B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T"/>
          </a:p>
        </p:txBody>
      </p:sp>
      <p:sp>
        <p:nvSpPr>
          <p:cNvPr id="3" name="Picture Placeholder 2">
            <a:extLst>
              <a:ext uri="{FF2B5EF4-FFF2-40B4-BE49-F238E27FC236}">
                <a16:creationId xmlns:a16="http://schemas.microsoft.com/office/drawing/2014/main" id="{5D1A23B7-332A-E924-619A-81B11D6859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a:p>
        </p:txBody>
      </p:sp>
      <p:sp>
        <p:nvSpPr>
          <p:cNvPr id="4" name="Text Placeholder 3">
            <a:extLst>
              <a:ext uri="{FF2B5EF4-FFF2-40B4-BE49-F238E27FC236}">
                <a16:creationId xmlns:a16="http://schemas.microsoft.com/office/drawing/2014/main" id="{7DE0CFA8-A0AC-B7B4-F61F-CF8363330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A69E3EB-CB23-99ED-F459-EF6266E2230A}"/>
              </a:ext>
            </a:extLst>
          </p:cNvPr>
          <p:cNvSpPr>
            <a:spLocks noGrp="1"/>
          </p:cNvSpPr>
          <p:nvPr>
            <p:ph type="dt" sz="half" idx="10"/>
          </p:nvPr>
        </p:nvSpPr>
        <p:spPr/>
        <p:txBody>
          <a:bodyPr/>
          <a:lstStyle/>
          <a:p>
            <a:fld id="{CE9208DD-AF3B-5745-97B6-ED2A63E25082}" type="datetimeFigureOut">
              <a:rPr lang="en-LT" smtClean="0"/>
              <a:t>2024-03-25</a:t>
            </a:fld>
            <a:endParaRPr lang="en-LT"/>
          </a:p>
        </p:txBody>
      </p:sp>
      <p:sp>
        <p:nvSpPr>
          <p:cNvPr id="6" name="Footer Placeholder 5">
            <a:extLst>
              <a:ext uri="{FF2B5EF4-FFF2-40B4-BE49-F238E27FC236}">
                <a16:creationId xmlns:a16="http://schemas.microsoft.com/office/drawing/2014/main" id="{FC0F781D-CCC1-92CB-C6C1-9028DE4BD9DA}"/>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852C1061-57A7-D420-0904-76BB94BAEAB8}"/>
              </a:ext>
            </a:extLst>
          </p:cNvPr>
          <p:cNvSpPr>
            <a:spLocks noGrp="1"/>
          </p:cNvSpPr>
          <p:nvPr>
            <p:ph type="sldNum" sz="quarter" idx="12"/>
          </p:nvPr>
        </p:nvSpPr>
        <p:spPr/>
        <p:txBody>
          <a:bodyPr/>
          <a:lstStyle/>
          <a:p>
            <a:fld id="{A38A6B1D-9525-3842-9CA4-D1B537A54835}" type="slidenum">
              <a:rPr lang="en-LT" smtClean="0"/>
              <a:t>‹#›</a:t>
            </a:fld>
            <a:endParaRPr lang="en-LT"/>
          </a:p>
        </p:txBody>
      </p:sp>
    </p:spTree>
    <p:extLst>
      <p:ext uri="{BB962C8B-B14F-4D97-AF65-F5344CB8AC3E}">
        <p14:creationId xmlns:p14="http://schemas.microsoft.com/office/powerpoint/2010/main" val="1220148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0F726C-0009-8A9C-3590-6EB68122CE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LT"/>
          </a:p>
        </p:txBody>
      </p:sp>
      <p:sp>
        <p:nvSpPr>
          <p:cNvPr id="3" name="Text Placeholder 2">
            <a:extLst>
              <a:ext uri="{FF2B5EF4-FFF2-40B4-BE49-F238E27FC236}">
                <a16:creationId xmlns:a16="http://schemas.microsoft.com/office/drawing/2014/main" id="{65E360D6-EFF8-15FC-2CA0-8A375ADACE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EF5B394F-0DE4-70BB-2D3F-034203BA89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208DD-AF3B-5745-97B6-ED2A63E25082}" type="datetimeFigureOut">
              <a:rPr lang="en-LT" smtClean="0"/>
              <a:t>2024-03-25</a:t>
            </a:fld>
            <a:endParaRPr lang="en-LT"/>
          </a:p>
        </p:txBody>
      </p:sp>
      <p:sp>
        <p:nvSpPr>
          <p:cNvPr id="5" name="Footer Placeholder 4">
            <a:extLst>
              <a:ext uri="{FF2B5EF4-FFF2-40B4-BE49-F238E27FC236}">
                <a16:creationId xmlns:a16="http://schemas.microsoft.com/office/drawing/2014/main" id="{EF268BA0-3DF0-C1F0-F8A6-B988699BB1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T"/>
          </a:p>
        </p:txBody>
      </p:sp>
      <p:sp>
        <p:nvSpPr>
          <p:cNvPr id="6" name="Slide Number Placeholder 5">
            <a:extLst>
              <a:ext uri="{FF2B5EF4-FFF2-40B4-BE49-F238E27FC236}">
                <a16:creationId xmlns:a16="http://schemas.microsoft.com/office/drawing/2014/main" id="{2B771AA8-BD87-A2DE-C352-758BE767D0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A6B1D-9525-3842-9CA4-D1B537A54835}" type="slidenum">
              <a:rPr lang="en-LT" smtClean="0"/>
              <a:t>‹#›</a:t>
            </a:fld>
            <a:endParaRPr lang="en-LT"/>
          </a:p>
        </p:txBody>
      </p:sp>
    </p:spTree>
    <p:extLst>
      <p:ext uri="{BB962C8B-B14F-4D97-AF65-F5344CB8AC3E}">
        <p14:creationId xmlns:p14="http://schemas.microsoft.com/office/powerpoint/2010/main" val="2528887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ietuvosgalia.l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Text&#10;&#10;Description automatically generated">
            <a:extLst>
              <a:ext uri="{FF2B5EF4-FFF2-40B4-BE49-F238E27FC236}">
                <a16:creationId xmlns:a16="http://schemas.microsoft.com/office/drawing/2014/main" id="{7CEF37A2-B024-E536-A58F-F7DC9A888122}"/>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990883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4" name="Rectangle 1215">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E77574-DB69-D7CF-0CC7-065F62B4FF94}"/>
              </a:ext>
            </a:extLst>
          </p:cNvPr>
          <p:cNvSpPr>
            <a:spLocks noGrp="1"/>
          </p:cNvSpPr>
          <p:nvPr>
            <p:ph type="title"/>
          </p:nvPr>
        </p:nvSpPr>
        <p:spPr>
          <a:xfrm>
            <a:off x="1155699" y="571500"/>
            <a:ext cx="4262277" cy="5837464"/>
          </a:xfrm>
        </p:spPr>
        <p:txBody>
          <a:bodyPr vert="horz" lIns="91440" tIns="45720" rIns="91440" bIns="45720" rtlCol="0" anchor="t">
            <a:normAutofit fontScale="90000"/>
          </a:bodyPr>
          <a:lstStyle/>
          <a:p>
            <a:pPr algn="ctr"/>
            <a:br>
              <a:rPr lang="en-US" sz="1800" kern="1200" dirty="0">
                <a:solidFill>
                  <a:schemeClr val="tx1"/>
                </a:solidFill>
                <a:effectLst/>
                <a:latin typeface="+mj-lt"/>
                <a:ea typeface="+mj-ea"/>
                <a:cs typeface="+mj-cs"/>
              </a:rPr>
            </a:br>
            <a:br>
              <a:rPr lang="en-US" sz="1800" kern="1200" dirty="0">
                <a:solidFill>
                  <a:schemeClr val="tx1"/>
                </a:solidFill>
                <a:effectLst/>
                <a:latin typeface="+mj-lt"/>
                <a:ea typeface="+mj-ea"/>
                <a:cs typeface="+mj-cs"/>
              </a:rPr>
            </a:br>
            <a:r>
              <a:rPr lang="en-GB" sz="2000" dirty="0" err="1">
                <a:solidFill>
                  <a:srgbClr val="FFC000"/>
                </a:solidFill>
                <a:effectLst/>
              </a:rPr>
              <a:t>Kodėl</a:t>
            </a:r>
            <a:r>
              <a:rPr lang="en-GB" sz="2000" dirty="0">
                <a:solidFill>
                  <a:srgbClr val="FFC000"/>
                </a:solidFill>
                <a:effectLst/>
              </a:rPr>
              <a:t> </a:t>
            </a:r>
            <a:r>
              <a:rPr lang="en-GB" sz="2000" dirty="0" err="1">
                <a:solidFill>
                  <a:srgbClr val="FFC000"/>
                </a:solidFill>
                <a:effectLst/>
              </a:rPr>
              <a:t>verta</a:t>
            </a:r>
            <a:r>
              <a:rPr lang="en-GB" sz="2000" dirty="0">
                <a:solidFill>
                  <a:srgbClr val="FFC000"/>
                </a:solidFill>
                <a:effectLst/>
              </a:rPr>
              <a:t> </a:t>
            </a:r>
            <a:r>
              <a:rPr lang="en-GB" sz="2000" dirty="0" err="1">
                <a:solidFill>
                  <a:srgbClr val="FFC000"/>
                </a:solidFill>
                <a:effectLst/>
              </a:rPr>
              <a:t>remti</a:t>
            </a:r>
            <a:r>
              <a:rPr lang="en-GB" sz="2000" dirty="0">
                <a:solidFill>
                  <a:srgbClr val="FFC000"/>
                </a:solidFill>
                <a:effectLst/>
              </a:rPr>
              <a:t> </a:t>
            </a:r>
            <a:r>
              <a:rPr lang="en-GB" sz="2000" dirty="0" err="1">
                <a:solidFill>
                  <a:srgbClr val="FFC000"/>
                </a:solidFill>
                <a:effectLst/>
              </a:rPr>
              <a:t>mus</a:t>
            </a:r>
            <a:r>
              <a:rPr lang="en-GB" sz="2000" dirty="0">
                <a:solidFill>
                  <a:srgbClr val="FFC000"/>
                </a:solidFill>
                <a:effectLst/>
              </a:rPr>
              <a:t>? </a:t>
            </a:r>
            <a:br>
              <a:rPr lang="en-GB" sz="1600" dirty="0">
                <a:effectLst/>
              </a:rPr>
            </a:br>
            <a:br>
              <a:rPr lang="en-GB" sz="1600" dirty="0">
                <a:effectLst/>
              </a:rPr>
            </a:br>
            <a:r>
              <a:rPr lang="en-GB" sz="1600" b="1" dirty="0" err="1">
                <a:solidFill>
                  <a:srgbClr val="54B2AF"/>
                </a:solidFill>
                <a:effectLst/>
              </a:rPr>
              <a:t>Tikslingumas</a:t>
            </a:r>
            <a:r>
              <a:rPr lang="en-GB" sz="1600" b="1" dirty="0">
                <a:solidFill>
                  <a:srgbClr val="54B2AF"/>
                </a:solidFill>
                <a:effectLst/>
              </a:rPr>
              <a:t> </a:t>
            </a:r>
            <a:br>
              <a:rPr lang="en-GB" sz="1600" b="1" dirty="0">
                <a:solidFill>
                  <a:srgbClr val="54B2AF"/>
                </a:solidFill>
                <a:effectLst/>
              </a:rPr>
            </a:br>
            <a:br>
              <a:rPr lang="en-GB" sz="1600" dirty="0">
                <a:effectLst/>
              </a:rPr>
            </a:br>
            <a:r>
              <a:rPr lang="en-GB" sz="1600" dirty="0" err="1">
                <a:effectLst/>
              </a:rPr>
              <a:t>skirta</a:t>
            </a:r>
            <a:r>
              <a:rPr lang="en-GB" sz="1600" dirty="0">
                <a:effectLst/>
              </a:rPr>
              <a:t> </a:t>
            </a:r>
            <a:r>
              <a:rPr lang="en-GB" sz="1600" dirty="0" err="1">
                <a:effectLst/>
              </a:rPr>
              <a:t>parama</a:t>
            </a:r>
            <a:r>
              <a:rPr lang="en-GB" sz="1600" dirty="0">
                <a:effectLst/>
              </a:rPr>
              <a:t> </a:t>
            </a:r>
            <a:r>
              <a:rPr lang="en-GB" sz="1600" dirty="0" err="1">
                <a:effectLst/>
              </a:rPr>
              <a:t>nukeliauja</a:t>
            </a:r>
            <a:r>
              <a:rPr lang="en-GB" sz="1600" dirty="0">
                <a:effectLst/>
              </a:rPr>
              <a:t> </a:t>
            </a:r>
            <a:r>
              <a:rPr lang="en-GB" sz="1600" dirty="0" err="1">
                <a:effectLst/>
              </a:rPr>
              <a:t>aiškiai</a:t>
            </a:r>
            <a:r>
              <a:rPr lang="en-GB" sz="1600" dirty="0">
                <a:effectLst/>
              </a:rPr>
              <a:t> </a:t>
            </a:r>
            <a:r>
              <a:rPr lang="en-GB" sz="1600" dirty="0" err="1">
                <a:effectLst/>
              </a:rPr>
              <a:t>ir</a:t>
            </a:r>
            <a:r>
              <a:rPr lang="en-GB" sz="1600" dirty="0">
                <a:effectLst/>
              </a:rPr>
              <a:t> </a:t>
            </a:r>
            <a:r>
              <a:rPr lang="en-GB" sz="1600" dirty="0" err="1">
                <a:effectLst/>
              </a:rPr>
              <a:t>tikslingai</a:t>
            </a:r>
            <a:r>
              <a:rPr lang="en-GB" sz="1600" dirty="0">
                <a:effectLst/>
              </a:rPr>
              <a:t>, ne </a:t>
            </a:r>
            <a:r>
              <a:rPr lang="en-GB" sz="1600" dirty="0" err="1">
                <a:effectLst/>
              </a:rPr>
              <a:t>i</a:t>
            </a:r>
            <a:r>
              <a:rPr lang="en-GB" sz="1600" dirty="0">
                <a:effectLst/>
              </a:rPr>
              <a:t>̨ "</a:t>
            </a:r>
            <a:r>
              <a:rPr lang="en-GB" sz="1600" dirty="0" err="1">
                <a:effectLst/>
              </a:rPr>
              <a:t>bendra</a:t>
            </a:r>
            <a:r>
              <a:rPr lang="en-GB" sz="1600" dirty="0">
                <a:effectLst/>
              </a:rPr>
              <a:t>̨ </a:t>
            </a:r>
            <a:r>
              <a:rPr lang="en-GB" sz="1600" dirty="0" err="1">
                <a:effectLst/>
              </a:rPr>
              <a:t>katila</a:t>
            </a:r>
            <a:r>
              <a:rPr lang="en-GB" sz="1600" dirty="0">
                <a:effectLst/>
              </a:rPr>
              <a:t>̨". </a:t>
            </a:r>
            <a:r>
              <a:rPr lang="en-GB" sz="1600" dirty="0" err="1">
                <a:effectLst/>
              </a:rPr>
              <a:t>Parama</a:t>
            </a:r>
            <a:r>
              <a:rPr lang="en-GB" sz="1600" dirty="0">
                <a:effectLst/>
              </a:rPr>
              <a:t>̨ </a:t>
            </a:r>
            <a:r>
              <a:rPr lang="en-GB" sz="1600" dirty="0" err="1">
                <a:effectLst/>
              </a:rPr>
              <a:t>gauna</a:t>
            </a:r>
            <a:r>
              <a:rPr lang="en-GB" sz="1600" dirty="0">
                <a:effectLst/>
              </a:rPr>
              <a:t> </a:t>
            </a:r>
            <a:r>
              <a:rPr lang="en-GB" sz="1600" dirty="0" err="1">
                <a:effectLst/>
              </a:rPr>
              <a:t>tiesiogiai</a:t>
            </a:r>
            <a:r>
              <a:rPr lang="en-GB" sz="1600" dirty="0">
                <a:effectLst/>
              </a:rPr>
              <a:t> </a:t>
            </a:r>
            <a:r>
              <a:rPr lang="en-GB" sz="1600" dirty="0" err="1">
                <a:effectLst/>
              </a:rPr>
              <a:t>vaiko</a:t>
            </a:r>
            <a:r>
              <a:rPr lang="en-GB" sz="1600" dirty="0">
                <a:effectLst/>
              </a:rPr>
              <a:t> </a:t>
            </a:r>
            <a:r>
              <a:rPr lang="en-GB" sz="1600" dirty="0" err="1">
                <a:effectLst/>
              </a:rPr>
              <a:t>šeima</a:t>
            </a:r>
            <a:r>
              <a:rPr lang="en-GB" sz="1600" dirty="0">
                <a:effectLst/>
              </a:rPr>
              <a:t> </a:t>
            </a:r>
            <a:r>
              <a:rPr lang="en-GB" sz="1600" dirty="0" err="1">
                <a:effectLst/>
              </a:rPr>
              <a:t>arba</a:t>
            </a:r>
            <a:r>
              <a:rPr lang="en-GB" sz="1600" dirty="0">
                <a:effectLst/>
              </a:rPr>
              <a:t> </a:t>
            </a:r>
            <a:r>
              <a:rPr lang="en-GB" sz="1600" dirty="0" err="1">
                <a:effectLst/>
              </a:rPr>
              <a:t>dienos</a:t>
            </a:r>
            <a:r>
              <a:rPr lang="en-GB" sz="1600" dirty="0">
                <a:effectLst/>
              </a:rPr>
              <a:t> </a:t>
            </a:r>
            <a:r>
              <a:rPr lang="en-GB" sz="1600" dirty="0" err="1">
                <a:effectLst/>
              </a:rPr>
              <a:t>centras</a:t>
            </a:r>
            <a:r>
              <a:rPr lang="en-GB" sz="1600" dirty="0">
                <a:effectLst/>
              </a:rPr>
              <a:t> </a:t>
            </a:r>
            <a:r>
              <a:rPr lang="en-GB" sz="1600" dirty="0" err="1">
                <a:effectLst/>
              </a:rPr>
              <a:t>procesa</a:t>
            </a:r>
            <a:r>
              <a:rPr lang="en-GB" sz="1600" dirty="0">
                <a:effectLst/>
              </a:rPr>
              <a:t>̨ </a:t>
            </a:r>
            <a:r>
              <a:rPr lang="en-GB" sz="1600" dirty="0" err="1">
                <a:effectLst/>
              </a:rPr>
              <a:t>koordinuojant</a:t>
            </a:r>
            <a:r>
              <a:rPr lang="en-GB" sz="1600" dirty="0">
                <a:effectLst/>
              </a:rPr>
              <a:t> </a:t>
            </a:r>
            <a:r>
              <a:rPr lang="en-GB" sz="1600" dirty="0" err="1">
                <a:effectLst/>
              </a:rPr>
              <a:t>socialiniam</a:t>
            </a:r>
            <a:r>
              <a:rPr lang="en-GB" sz="1600" dirty="0">
                <a:effectLst/>
              </a:rPr>
              <a:t> </a:t>
            </a:r>
            <a:r>
              <a:rPr lang="en-GB" sz="1600" dirty="0" err="1">
                <a:effectLst/>
              </a:rPr>
              <a:t>darbuotojui</a:t>
            </a:r>
            <a:r>
              <a:rPr lang="en-GB" sz="1600" dirty="0">
                <a:effectLst/>
              </a:rPr>
              <a:t> </a:t>
            </a:r>
            <a:br>
              <a:rPr lang="en-GB" sz="1600" dirty="0">
                <a:effectLst/>
              </a:rPr>
            </a:br>
            <a:br>
              <a:rPr lang="en-GB" sz="1600" dirty="0">
                <a:effectLst/>
              </a:rPr>
            </a:br>
            <a:br>
              <a:rPr lang="en-GB" sz="1600" dirty="0">
                <a:effectLst/>
              </a:rPr>
            </a:br>
            <a:r>
              <a:rPr lang="en-GB" sz="1600" b="1" dirty="0" err="1">
                <a:solidFill>
                  <a:srgbClr val="28BCBF"/>
                </a:solidFill>
                <a:effectLst/>
              </a:rPr>
              <a:t>Pasirinkimas</a:t>
            </a:r>
            <a:r>
              <a:rPr lang="en-GB" sz="1600" b="1" dirty="0">
                <a:solidFill>
                  <a:srgbClr val="28BCBF"/>
                </a:solidFill>
                <a:effectLst/>
              </a:rPr>
              <a:t> </a:t>
            </a:r>
            <a:br>
              <a:rPr lang="en-GB" sz="1600" b="1" dirty="0">
                <a:solidFill>
                  <a:srgbClr val="28BCBF"/>
                </a:solidFill>
                <a:effectLst/>
              </a:rPr>
            </a:br>
            <a:br>
              <a:rPr lang="en-GB" sz="1600" dirty="0">
                <a:effectLst/>
              </a:rPr>
            </a:br>
            <a:r>
              <a:rPr lang="en-GB" sz="1600" dirty="0" err="1">
                <a:effectLst/>
              </a:rPr>
              <a:t>suteikiama</a:t>
            </a:r>
            <a:r>
              <a:rPr lang="en-GB" sz="1600" dirty="0">
                <a:effectLst/>
              </a:rPr>
              <a:t> </a:t>
            </a:r>
            <a:r>
              <a:rPr lang="en-GB" sz="1600" dirty="0" err="1">
                <a:effectLst/>
              </a:rPr>
              <a:t>galimybe</a:t>
            </a:r>
            <a:r>
              <a:rPr lang="en-GB" sz="1600" dirty="0">
                <a:effectLst/>
              </a:rPr>
              <a:t>̇ </a:t>
            </a:r>
            <a:r>
              <a:rPr lang="en-GB" sz="1600" dirty="0" err="1">
                <a:effectLst/>
              </a:rPr>
              <a:t>patiems</a:t>
            </a:r>
            <a:r>
              <a:rPr lang="en-GB" sz="1600" dirty="0">
                <a:effectLst/>
              </a:rPr>
              <a:t> </a:t>
            </a:r>
            <a:r>
              <a:rPr lang="en-GB" sz="1600" dirty="0" err="1">
                <a:effectLst/>
              </a:rPr>
              <a:t>rinktis</a:t>
            </a:r>
            <a:r>
              <a:rPr lang="en-GB" sz="1600" dirty="0">
                <a:effectLst/>
              </a:rPr>
              <a:t>, </a:t>
            </a:r>
            <a:r>
              <a:rPr lang="en-GB" sz="1600" dirty="0" err="1">
                <a:effectLst/>
              </a:rPr>
              <a:t>kuriam</a:t>
            </a:r>
            <a:r>
              <a:rPr lang="en-GB" sz="1600" dirty="0">
                <a:effectLst/>
              </a:rPr>
              <a:t> </a:t>
            </a:r>
            <a:r>
              <a:rPr lang="en-GB" sz="1600" dirty="0" err="1">
                <a:effectLst/>
              </a:rPr>
              <a:t>vaikui</a:t>
            </a:r>
            <a:r>
              <a:rPr lang="en-GB" sz="1600" dirty="0">
                <a:effectLst/>
              </a:rPr>
              <a:t> </a:t>
            </a:r>
            <a:r>
              <a:rPr lang="en-GB" sz="1600" dirty="0" err="1">
                <a:effectLst/>
              </a:rPr>
              <a:t>ir</a:t>
            </a:r>
            <a:r>
              <a:rPr lang="en-GB" sz="1600" dirty="0">
                <a:effectLst/>
              </a:rPr>
              <a:t> </a:t>
            </a:r>
            <a:r>
              <a:rPr lang="en-GB" sz="1600" dirty="0" err="1">
                <a:effectLst/>
              </a:rPr>
              <a:t>kokia</a:t>
            </a:r>
            <a:r>
              <a:rPr lang="en-GB" sz="1600" dirty="0">
                <a:effectLst/>
              </a:rPr>
              <a:t>̨ jo </a:t>
            </a:r>
            <a:r>
              <a:rPr lang="en-GB" sz="1600" dirty="0" err="1">
                <a:effectLst/>
              </a:rPr>
              <a:t>svajone</a:t>
            </a:r>
            <a:r>
              <a:rPr lang="en-GB" sz="1600" dirty="0">
                <a:effectLst/>
              </a:rPr>
              <a:t>̨ </a:t>
            </a:r>
            <a:r>
              <a:rPr lang="en-GB" sz="1600" dirty="0" err="1">
                <a:effectLst/>
              </a:rPr>
              <a:t>pildyti</a:t>
            </a:r>
            <a:r>
              <a:rPr lang="en-GB" sz="1600" dirty="0">
                <a:effectLst/>
              </a:rPr>
              <a:t> </a:t>
            </a:r>
            <a:br>
              <a:rPr lang="en-GB" sz="1600" dirty="0">
                <a:effectLst/>
              </a:rPr>
            </a:br>
            <a:br>
              <a:rPr lang="en-GB" sz="1600" dirty="0">
                <a:effectLst/>
              </a:rPr>
            </a:br>
            <a:br>
              <a:rPr lang="en-GB" sz="1600" dirty="0">
                <a:effectLst/>
              </a:rPr>
            </a:br>
            <a:r>
              <a:rPr lang="en-GB" sz="1600" b="1" dirty="0" err="1">
                <a:solidFill>
                  <a:srgbClr val="54B2AF"/>
                </a:solidFill>
                <a:effectLst/>
              </a:rPr>
              <a:t>Pagalba</a:t>
            </a:r>
            <a:r>
              <a:rPr lang="en-GB" sz="1600" b="1" dirty="0">
                <a:solidFill>
                  <a:srgbClr val="54B2AF"/>
                </a:solidFill>
                <a:effectLst/>
              </a:rPr>
              <a:t> </a:t>
            </a:r>
            <a:r>
              <a:rPr lang="en-GB" sz="1600" b="1" dirty="0" err="1">
                <a:solidFill>
                  <a:srgbClr val="54B2AF"/>
                </a:solidFill>
                <a:effectLst/>
              </a:rPr>
              <a:t>jautriausiems</a:t>
            </a:r>
            <a:r>
              <a:rPr lang="en-GB" sz="1600" b="1" dirty="0">
                <a:solidFill>
                  <a:srgbClr val="54B2AF"/>
                </a:solidFill>
                <a:effectLst/>
              </a:rPr>
              <a:t> </a:t>
            </a:r>
            <a:br>
              <a:rPr lang="en-GB" sz="1600" b="1" dirty="0">
                <a:solidFill>
                  <a:srgbClr val="54B2AF"/>
                </a:solidFill>
                <a:effectLst/>
              </a:rPr>
            </a:br>
            <a:br>
              <a:rPr lang="en-GB" sz="1600" dirty="0">
                <a:effectLst/>
              </a:rPr>
            </a:br>
            <a:r>
              <a:rPr lang="en-GB" sz="1600" dirty="0" err="1">
                <a:effectLst/>
              </a:rPr>
              <a:t>jūs</a:t>
            </a:r>
            <a:r>
              <a:rPr lang="en-GB" sz="1600" dirty="0">
                <a:effectLst/>
              </a:rPr>
              <a:t> </a:t>
            </a:r>
            <a:r>
              <a:rPr lang="en-GB" sz="1600" dirty="0" err="1">
                <a:effectLst/>
              </a:rPr>
              <a:t>galit</a:t>
            </a:r>
            <a:r>
              <a:rPr lang="en-GB" sz="1600" dirty="0">
                <a:effectLst/>
              </a:rPr>
              <a:t>, </a:t>
            </a:r>
            <a:r>
              <a:rPr lang="en-GB" sz="1600" dirty="0" err="1">
                <a:effectLst/>
              </a:rPr>
              <a:t>jau</a:t>
            </a:r>
            <a:r>
              <a:rPr lang="en-GB" sz="1600" dirty="0">
                <a:effectLst/>
              </a:rPr>
              <a:t> </a:t>
            </a:r>
            <a:r>
              <a:rPr lang="en-GB" sz="1600" dirty="0" err="1">
                <a:effectLst/>
              </a:rPr>
              <a:t>šiandien</a:t>
            </a:r>
            <a:r>
              <a:rPr lang="en-GB" sz="1600" dirty="0">
                <a:effectLst/>
              </a:rPr>
              <a:t> </a:t>
            </a:r>
            <a:r>
              <a:rPr lang="en-GB" sz="1600" dirty="0" err="1">
                <a:effectLst/>
              </a:rPr>
              <a:t>padėti</a:t>
            </a:r>
            <a:r>
              <a:rPr lang="en-GB" sz="1600" dirty="0">
                <a:effectLst/>
              </a:rPr>
              <a:t> </a:t>
            </a:r>
            <a:r>
              <a:rPr lang="en-GB" sz="1600" dirty="0" err="1">
                <a:effectLst/>
              </a:rPr>
              <a:t>kurti</a:t>
            </a:r>
            <a:r>
              <a:rPr lang="en-GB" sz="1600" dirty="0">
                <a:effectLst/>
              </a:rPr>
              <a:t> </a:t>
            </a:r>
            <a:r>
              <a:rPr lang="en-GB" sz="1600" dirty="0" err="1">
                <a:effectLst/>
              </a:rPr>
              <a:t>šviesesne</a:t>
            </a:r>
            <a:r>
              <a:rPr lang="en-GB" sz="1600" dirty="0">
                <a:effectLst/>
              </a:rPr>
              <a:t>̨ </a:t>
            </a:r>
            <a:r>
              <a:rPr lang="en-GB" sz="1600" dirty="0" err="1">
                <a:effectLst/>
              </a:rPr>
              <a:t>ateiti</a:t>
            </a:r>
            <a:r>
              <a:rPr lang="en-GB" sz="1600" dirty="0">
                <a:effectLst/>
              </a:rPr>
              <a:t>̨ – </a:t>
            </a:r>
            <a:r>
              <a:rPr lang="en-GB" sz="1600" dirty="0" err="1">
                <a:effectLst/>
              </a:rPr>
              <a:t>išpildyti</a:t>
            </a:r>
            <a:r>
              <a:rPr lang="en-GB" sz="1600" dirty="0">
                <a:effectLst/>
              </a:rPr>
              <a:t> </a:t>
            </a:r>
            <a:r>
              <a:rPr lang="en-GB" sz="1600" dirty="0" err="1">
                <a:effectLst/>
              </a:rPr>
              <a:t>jautriausios</a:t>
            </a:r>
            <a:r>
              <a:rPr lang="en-GB" sz="1600" dirty="0">
                <a:effectLst/>
              </a:rPr>
              <a:t> </a:t>
            </a:r>
            <a:r>
              <a:rPr lang="en-GB" sz="1600" dirty="0" err="1">
                <a:effectLst/>
              </a:rPr>
              <a:t>visuomenės</a:t>
            </a:r>
            <a:r>
              <a:rPr lang="en-GB" sz="1600" dirty="0">
                <a:effectLst/>
              </a:rPr>
              <a:t> </a:t>
            </a:r>
            <a:r>
              <a:rPr lang="en-GB" sz="1600" dirty="0" err="1">
                <a:effectLst/>
              </a:rPr>
              <a:t>dalies</a:t>
            </a:r>
            <a:r>
              <a:rPr lang="en-GB" sz="1600" dirty="0">
                <a:effectLst/>
              </a:rPr>
              <a:t> – </a:t>
            </a:r>
            <a:r>
              <a:rPr lang="en-GB" sz="1600" dirty="0" err="1">
                <a:effectLst/>
              </a:rPr>
              <a:t>vaiku</a:t>
            </a:r>
            <a:r>
              <a:rPr lang="en-GB" sz="1600" dirty="0">
                <a:effectLst/>
              </a:rPr>
              <a:t>̨ </a:t>
            </a:r>
            <a:r>
              <a:rPr lang="en-GB" sz="1600" dirty="0" err="1">
                <a:effectLst/>
              </a:rPr>
              <a:t>gyvenančiu</a:t>
            </a:r>
            <a:r>
              <a:rPr lang="en-GB" sz="1600" dirty="0">
                <a:effectLst/>
              </a:rPr>
              <a:t>̨ </a:t>
            </a:r>
            <a:r>
              <a:rPr lang="en-GB" sz="1600" dirty="0" err="1">
                <a:effectLst/>
              </a:rPr>
              <a:t>nepritekliuje</a:t>
            </a:r>
            <a:r>
              <a:rPr lang="en-GB" sz="1600" dirty="0">
                <a:effectLst/>
              </a:rPr>
              <a:t> </a:t>
            </a:r>
            <a:r>
              <a:rPr lang="en-GB" sz="1600" dirty="0" err="1">
                <a:effectLst/>
              </a:rPr>
              <a:t>svajones</a:t>
            </a:r>
            <a:r>
              <a:rPr lang="en-GB" sz="1600" dirty="0">
                <a:effectLst/>
              </a:rPr>
              <a:t> </a:t>
            </a:r>
            <a:br>
              <a:rPr lang="en-GB" sz="1600" dirty="0">
                <a:effectLst/>
              </a:rPr>
            </a:br>
            <a:br>
              <a:rPr lang="en-GB" sz="1600" dirty="0">
                <a:effectLst/>
              </a:rPr>
            </a:br>
            <a:br>
              <a:rPr lang="en-GB" sz="1600" dirty="0">
                <a:effectLst/>
              </a:rPr>
            </a:br>
            <a:r>
              <a:rPr lang="en-GB" sz="1600" b="1" dirty="0" err="1">
                <a:solidFill>
                  <a:srgbClr val="28BCBF"/>
                </a:solidFill>
                <a:effectLst/>
              </a:rPr>
              <a:t>Atgalinis</a:t>
            </a:r>
            <a:r>
              <a:rPr lang="en-GB" sz="1600" b="1" dirty="0">
                <a:solidFill>
                  <a:srgbClr val="28BCBF"/>
                </a:solidFill>
                <a:effectLst/>
              </a:rPr>
              <a:t> </a:t>
            </a:r>
            <a:r>
              <a:rPr lang="en-GB" sz="1600" b="1" dirty="0" err="1">
                <a:solidFill>
                  <a:srgbClr val="28BCBF"/>
                </a:solidFill>
                <a:effectLst/>
              </a:rPr>
              <a:t>ryšys</a:t>
            </a:r>
            <a:r>
              <a:rPr lang="en-GB" sz="1600" b="1" dirty="0">
                <a:solidFill>
                  <a:srgbClr val="28BCBF"/>
                </a:solidFill>
                <a:effectLst/>
              </a:rPr>
              <a:t> </a:t>
            </a:r>
            <a:br>
              <a:rPr lang="en-GB" sz="1600" b="1" dirty="0">
                <a:solidFill>
                  <a:srgbClr val="28BCBF"/>
                </a:solidFill>
                <a:effectLst/>
              </a:rPr>
            </a:br>
            <a:br>
              <a:rPr lang="en-GB" sz="1600" dirty="0">
                <a:effectLst/>
              </a:rPr>
            </a:br>
            <a:r>
              <a:rPr lang="en-GB" sz="1600" dirty="0" err="1">
                <a:effectLst/>
              </a:rPr>
              <a:t>galimybe</a:t>
            </a:r>
            <a:r>
              <a:rPr lang="en-GB" sz="1600" dirty="0">
                <a:effectLst/>
              </a:rPr>
              <a:t>̇ </a:t>
            </a:r>
            <a:r>
              <a:rPr lang="en-GB" sz="1600" dirty="0" err="1">
                <a:effectLst/>
              </a:rPr>
              <a:t>asmeniškai</a:t>
            </a:r>
            <a:r>
              <a:rPr lang="en-GB" sz="1600" dirty="0">
                <a:effectLst/>
              </a:rPr>
              <a:t> </a:t>
            </a:r>
            <a:r>
              <a:rPr lang="en-GB" sz="1600" dirty="0" err="1">
                <a:effectLst/>
              </a:rPr>
              <a:t>įteikti</a:t>
            </a:r>
            <a:r>
              <a:rPr lang="en-GB" sz="1600" dirty="0">
                <a:effectLst/>
              </a:rPr>
              <a:t> </a:t>
            </a:r>
            <a:r>
              <a:rPr lang="en-GB" sz="1600" dirty="0" err="1">
                <a:effectLst/>
              </a:rPr>
              <a:t>svajone</a:t>
            </a:r>
            <a:r>
              <a:rPr lang="en-GB" sz="1600" dirty="0">
                <a:effectLst/>
              </a:rPr>
              <a:t>̨ </a:t>
            </a:r>
            <a:r>
              <a:rPr lang="en-GB" sz="1600" dirty="0" err="1">
                <a:effectLst/>
              </a:rPr>
              <a:t>arba</a:t>
            </a:r>
            <a:r>
              <a:rPr lang="en-GB" sz="1600" dirty="0">
                <a:effectLst/>
              </a:rPr>
              <a:t> per </a:t>
            </a:r>
            <a:r>
              <a:rPr lang="en-GB" sz="1600" dirty="0" err="1">
                <a:effectLst/>
              </a:rPr>
              <a:t>soc.darbuotoja</a:t>
            </a:r>
            <a:r>
              <a:rPr lang="en-GB" sz="1600" dirty="0">
                <a:effectLst/>
              </a:rPr>
              <a:t>̨, </a:t>
            </a:r>
            <a:r>
              <a:rPr lang="en-GB" sz="1600" dirty="0" err="1">
                <a:effectLst/>
              </a:rPr>
              <a:t>kuris</a:t>
            </a:r>
            <a:r>
              <a:rPr lang="en-GB" sz="1600" dirty="0">
                <a:effectLst/>
              </a:rPr>
              <a:t> </a:t>
            </a:r>
            <a:r>
              <a:rPr lang="en-GB" sz="1600" dirty="0" err="1">
                <a:effectLst/>
              </a:rPr>
              <a:t>suteikia</a:t>
            </a:r>
            <a:r>
              <a:rPr lang="en-GB" sz="1600" dirty="0">
                <a:effectLst/>
              </a:rPr>
              <a:t> </a:t>
            </a:r>
            <a:r>
              <a:rPr lang="en-GB" sz="1600" dirty="0" err="1">
                <a:effectLst/>
              </a:rPr>
              <a:t>atgalinio</a:t>
            </a:r>
            <a:r>
              <a:rPr lang="en-GB" sz="1600" dirty="0">
                <a:effectLst/>
              </a:rPr>
              <a:t> </a:t>
            </a:r>
            <a:r>
              <a:rPr lang="en-GB" sz="1600" dirty="0" err="1">
                <a:effectLst/>
              </a:rPr>
              <a:t>ryšio</a:t>
            </a:r>
            <a:r>
              <a:rPr lang="en-GB" sz="1600" dirty="0">
                <a:effectLst/>
              </a:rPr>
              <a:t> </a:t>
            </a:r>
            <a:r>
              <a:rPr lang="en-GB" sz="1600" dirty="0" err="1">
                <a:effectLst/>
              </a:rPr>
              <a:t>informaciją</a:t>
            </a:r>
            <a:br>
              <a:rPr lang="en-GB" sz="1600" dirty="0">
                <a:effectLst/>
              </a:rPr>
            </a:br>
            <a:br>
              <a:rPr lang="en-US" sz="1600" kern="1200" dirty="0">
                <a:solidFill>
                  <a:schemeClr val="tx1"/>
                </a:solidFill>
                <a:effectLst/>
                <a:ea typeface="+mj-ea"/>
                <a:cs typeface="+mj-cs"/>
              </a:rPr>
            </a:br>
            <a:br>
              <a:rPr lang="en-US" sz="1600" kern="1200" dirty="0">
                <a:solidFill>
                  <a:schemeClr val="tx1"/>
                </a:solidFill>
                <a:effectLst/>
                <a:ea typeface="+mj-ea"/>
                <a:cs typeface="+mj-cs"/>
              </a:rPr>
            </a:br>
            <a:br>
              <a:rPr lang="en-US" sz="1600" kern="1200" dirty="0">
                <a:solidFill>
                  <a:schemeClr val="tx1"/>
                </a:solidFill>
                <a:effectLst/>
                <a:ea typeface="+mj-ea"/>
                <a:cs typeface="+mj-cs"/>
              </a:rPr>
            </a:br>
            <a:br>
              <a:rPr lang="en-US" sz="1800" kern="1200" dirty="0">
                <a:solidFill>
                  <a:schemeClr val="tx1"/>
                </a:solidFill>
                <a:effectLst/>
                <a:latin typeface="+mj-lt"/>
                <a:ea typeface="+mj-ea"/>
                <a:cs typeface="+mj-cs"/>
              </a:rPr>
            </a:br>
            <a:br>
              <a:rPr lang="en-US" sz="1800" kern="1200" dirty="0">
                <a:solidFill>
                  <a:schemeClr val="tx1"/>
                </a:solidFill>
                <a:effectLst/>
                <a:latin typeface="+mj-lt"/>
                <a:ea typeface="+mj-ea"/>
                <a:cs typeface="+mj-cs"/>
              </a:rPr>
            </a:br>
            <a:endParaRPr lang="en-US" sz="1800" kern="1200" dirty="0">
              <a:solidFill>
                <a:schemeClr val="tx1"/>
              </a:solidFill>
              <a:latin typeface="+mj-lt"/>
              <a:ea typeface="+mj-ea"/>
              <a:cs typeface="+mj-cs"/>
            </a:endParaRPr>
          </a:p>
        </p:txBody>
      </p:sp>
      <p:grpSp>
        <p:nvGrpSpPr>
          <p:cNvPr id="1226" name="Group 121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19" name="Rectangle 121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7" name="Rectangle 12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Rectangle 12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3" name="Rectangle 122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5" name="Rectangle 12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page2image11026064">
            <a:extLst>
              <a:ext uri="{FF2B5EF4-FFF2-40B4-BE49-F238E27FC236}">
                <a16:creationId xmlns:a16="http://schemas.microsoft.com/office/drawing/2014/main" id="{746B6F63-61B6-F2E7-56C4-21D756540F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63" r="-3" b="-3"/>
          <a:stretch/>
        </p:blipFill>
        <p:spPr bwMode="auto">
          <a:xfrm>
            <a:off x="6497949" y="666728"/>
            <a:ext cx="4385087"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17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80" name="Rectangle 117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E77574-DB69-D7CF-0CC7-065F62B4FF94}"/>
              </a:ext>
            </a:extLst>
          </p:cNvPr>
          <p:cNvSpPr>
            <a:spLocks noGrp="1"/>
          </p:cNvSpPr>
          <p:nvPr>
            <p:ph type="title"/>
          </p:nvPr>
        </p:nvSpPr>
        <p:spPr>
          <a:xfrm>
            <a:off x="803499" y="939799"/>
            <a:ext cx="4404216" cy="5192720"/>
          </a:xfrm>
        </p:spPr>
        <p:txBody>
          <a:bodyPr vert="horz" lIns="91440" tIns="45720" rIns="91440" bIns="45720" rtlCol="0" anchor="t">
            <a:normAutofit fontScale="90000"/>
          </a:bodyPr>
          <a:lstStyle/>
          <a:p>
            <a:pPr algn="ctr"/>
            <a:br>
              <a:rPr lang="en-US" sz="1400" kern="1200" dirty="0">
                <a:solidFill>
                  <a:schemeClr val="tx1"/>
                </a:solidFill>
                <a:latin typeface="+mj-lt"/>
                <a:ea typeface="+mj-ea"/>
                <a:cs typeface="+mj-cs"/>
              </a:rPr>
            </a:br>
            <a:r>
              <a:rPr lang="en-US" sz="1600" kern="1200" dirty="0" err="1">
                <a:solidFill>
                  <a:srgbClr val="57B4B2"/>
                </a:solidFill>
                <a:effectLst/>
                <a:latin typeface="+mn-lt"/>
                <a:ea typeface="+mj-ea"/>
                <a:cs typeface="+mj-cs"/>
              </a:rPr>
              <a:t>Vaikų</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svajonių</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projektas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yra</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ypatinga</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iniciatyva</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kuri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siekia</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padėti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vaikams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gyvenantiems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sudėtingomis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socialinėmis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sąlygomis</a:t>
            </a:r>
            <a:r>
              <a:rPr lang="en-US" sz="1600" kern="1200" dirty="0">
                <a:solidFill>
                  <a:srgbClr val="57B4B2"/>
                </a:solidFill>
                <a:effectLst/>
                <a:latin typeface="+mn-lt"/>
                <a:ea typeface="+mj-ea"/>
                <a:cs typeface="+mj-cs"/>
              </a:rPr>
              <a:t>. </a:t>
            </a:r>
            <a:br>
              <a:rPr lang="en-US" sz="1600" kern="1200" dirty="0">
                <a:solidFill>
                  <a:srgbClr val="57B4B2"/>
                </a:solidFill>
                <a:effectLst/>
                <a:latin typeface="+mn-lt"/>
                <a:ea typeface="+mj-ea"/>
                <a:cs typeface="+mj-cs"/>
              </a:rPr>
            </a:br>
            <a:r>
              <a:rPr lang="en-US" sz="1600" kern="1200" dirty="0" err="1">
                <a:solidFill>
                  <a:srgbClr val="57B4B2"/>
                </a:solidFill>
                <a:effectLst/>
                <a:latin typeface="+mn-lt"/>
                <a:ea typeface="+mj-ea"/>
                <a:cs typeface="+mj-cs"/>
              </a:rPr>
              <a:t>Projektas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siekia</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užtikrinti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kad</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kiekvienas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vaikas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turėtų</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galimybę</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įgyvendinti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savo</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svajones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nepriklausomai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nuo</a:t>
            </a:r>
            <a:r>
              <a:rPr lang="en-US" sz="1600" kern="1200" dirty="0">
                <a:solidFill>
                  <a:srgbClr val="57B4B2"/>
                </a:solidFill>
                <a:effectLst/>
                <a:latin typeface="+mn-lt"/>
                <a:ea typeface="+mj-ea"/>
                <a:cs typeface="+mj-cs"/>
              </a:rPr>
              <a:t> to, </a:t>
            </a:r>
            <a:r>
              <a:rPr lang="en-US" sz="1600" kern="1200" dirty="0" err="1">
                <a:solidFill>
                  <a:srgbClr val="57B4B2"/>
                </a:solidFill>
                <a:effectLst/>
                <a:latin typeface="+mn-lt"/>
                <a:ea typeface="+mj-ea"/>
                <a:cs typeface="+mj-cs"/>
              </a:rPr>
              <a:t>kur</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gyvena</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ar</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kokios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yra</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jų</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socialinės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aplinkybės</a:t>
            </a:r>
            <a:r>
              <a:rPr lang="en-US" sz="1600" kern="1200" dirty="0">
                <a:solidFill>
                  <a:srgbClr val="57B4B2"/>
                </a:solidFill>
                <a:effectLst/>
                <a:latin typeface="+mn-lt"/>
                <a:ea typeface="+mj-ea"/>
                <a:cs typeface="+mj-cs"/>
              </a:rPr>
              <a:t>. Tai </a:t>
            </a:r>
            <a:r>
              <a:rPr lang="en-US" sz="1600" kern="1200" dirty="0" err="1">
                <a:solidFill>
                  <a:srgbClr val="57B4B2"/>
                </a:solidFill>
                <a:effectLst/>
                <a:latin typeface="+mn-lt"/>
                <a:ea typeface="+mj-ea"/>
                <a:cs typeface="+mj-cs"/>
              </a:rPr>
              <a:t>yra</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puiki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galimybė</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suteikti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vaikams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nepriklausomybę</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savivertę</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ir</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suteikti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jiems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patirties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kuri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gali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padėti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tobulėti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ir</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vystytis</a:t>
            </a:r>
            <a:r>
              <a:rPr lang="en-US" sz="1600" kern="1200" dirty="0">
                <a:solidFill>
                  <a:srgbClr val="57B4B2"/>
                </a:solidFill>
                <a:effectLst/>
                <a:latin typeface="+mn-lt"/>
                <a:ea typeface="+mj-ea"/>
                <a:cs typeface="+mj-cs"/>
              </a:rPr>
              <a:t>.</a:t>
            </a:r>
            <a:br>
              <a:rPr lang="en-US" sz="1600" kern="1200" dirty="0">
                <a:solidFill>
                  <a:srgbClr val="57B4B2"/>
                </a:solidFill>
                <a:effectLst/>
                <a:latin typeface="+mn-lt"/>
                <a:ea typeface="+mj-ea"/>
                <a:cs typeface="+mj-cs"/>
              </a:rPr>
            </a:br>
            <a:br>
              <a:rPr lang="en-US" sz="1600" kern="1200" dirty="0">
                <a:solidFill>
                  <a:srgbClr val="57B4B2"/>
                </a:solidFill>
                <a:effectLst/>
                <a:latin typeface="+mn-lt"/>
                <a:ea typeface="+mj-ea"/>
                <a:cs typeface="+mj-cs"/>
              </a:rPr>
            </a:br>
            <a:r>
              <a:rPr lang="en-US" sz="1600" kern="1200" dirty="0" err="1">
                <a:solidFill>
                  <a:srgbClr val="57B4B2"/>
                </a:solidFill>
                <a:effectLst/>
                <a:latin typeface="+mn-lt"/>
                <a:ea typeface="+mj-ea"/>
                <a:cs typeface="+mj-cs"/>
              </a:rPr>
              <a:t>Vaikų</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svajonių</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projektas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veikia</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kaip</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tarpininkas</a:t>
            </a:r>
            <a:r>
              <a:rPr lang="en-US" sz="1600" kern="1200" dirty="0">
                <a:solidFill>
                  <a:srgbClr val="57B4B2"/>
                </a:solidFill>
                <a:effectLst/>
                <a:latin typeface="+mn-lt"/>
                <a:ea typeface="+mj-ea"/>
                <a:cs typeface="+mj-cs"/>
              </a:rPr>
              <a:t> tarp </a:t>
            </a:r>
            <a:r>
              <a:rPr lang="en-US" sz="1600" kern="1200" dirty="0" err="1">
                <a:solidFill>
                  <a:srgbClr val="57B4B2"/>
                </a:solidFill>
                <a:effectLst/>
                <a:latin typeface="+mn-lt"/>
                <a:ea typeface="+mj-ea"/>
                <a:cs typeface="+mj-cs"/>
              </a:rPr>
              <a:t>vaikų</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ir</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žmonių</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kurie</a:t>
            </a:r>
            <a:r>
              <a:rPr lang="en-US" sz="1600" kern="1200" dirty="0">
                <a:solidFill>
                  <a:srgbClr val="57B4B2"/>
                </a:solidFill>
                <a:effectLst/>
                <a:latin typeface="+mn-lt"/>
                <a:ea typeface="+mj-ea"/>
                <a:cs typeface="+mj-cs"/>
              </a:rPr>
              <a:t> nori </a:t>
            </a:r>
            <a:r>
              <a:rPr lang="en-US" sz="1600" kern="1200" dirty="0" err="1">
                <a:solidFill>
                  <a:srgbClr val="57B4B2"/>
                </a:solidFill>
                <a:effectLst/>
                <a:latin typeface="+mn-lt"/>
                <a:ea typeface="+mj-ea"/>
                <a:cs typeface="+mj-cs"/>
              </a:rPr>
              <a:t>padėti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jiems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įgyvendinti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savo</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svajones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Projektas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ieško</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rėmėjų</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ir</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partnerių</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kurie</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pasirengę</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padėti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vaikams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įgyvendinti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svajones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ir</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sudaro</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sąlygas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vaikams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dalyvauti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įvairiose</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veiklose</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apie</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kurias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jie</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visada</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svajojo</a:t>
            </a:r>
            <a:r>
              <a:rPr lang="en-US" sz="1600" kern="1200" dirty="0">
                <a:solidFill>
                  <a:srgbClr val="57B4B2"/>
                </a:solidFill>
                <a:effectLst/>
                <a:latin typeface="+mn-lt"/>
                <a:ea typeface="+mj-ea"/>
                <a:cs typeface="+mj-cs"/>
              </a:rPr>
              <a:t>.</a:t>
            </a:r>
            <a:br>
              <a:rPr lang="en-US" sz="1600" kern="1200" dirty="0">
                <a:solidFill>
                  <a:srgbClr val="57B4B2"/>
                </a:solidFill>
                <a:effectLst/>
                <a:latin typeface="+mn-lt"/>
                <a:ea typeface="+mj-ea"/>
                <a:cs typeface="+mj-cs"/>
              </a:rPr>
            </a:br>
            <a:br>
              <a:rPr lang="en-US" sz="1600" kern="1200" dirty="0">
                <a:solidFill>
                  <a:srgbClr val="57B4B2"/>
                </a:solidFill>
                <a:effectLst/>
                <a:latin typeface="+mn-lt"/>
                <a:ea typeface="+mj-ea"/>
                <a:cs typeface="+mj-cs"/>
              </a:rPr>
            </a:br>
            <a:r>
              <a:rPr lang="en-US" sz="1600" kern="1200" dirty="0">
                <a:solidFill>
                  <a:srgbClr val="57B4B2"/>
                </a:solidFill>
                <a:effectLst/>
                <a:latin typeface="+mn-lt"/>
                <a:ea typeface="+mj-ea"/>
                <a:cs typeface="+mj-cs"/>
              </a:rPr>
              <a:t>Tai </a:t>
            </a:r>
            <a:r>
              <a:rPr lang="en-US" sz="1600" kern="1200" dirty="0" err="1">
                <a:solidFill>
                  <a:srgbClr val="57B4B2"/>
                </a:solidFill>
                <a:effectLst/>
                <a:latin typeface="+mn-lt"/>
                <a:ea typeface="+mj-ea"/>
                <a:cs typeface="+mj-cs"/>
              </a:rPr>
              <a:t>gali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būti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įvairios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veiklos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tokios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kaip</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mokymasis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muzikos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sporto</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ar</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meno</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kelionės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į</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kitas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šalis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ar</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netgi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jų</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svajonių</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karjeros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pradžia</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Vaikai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gali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pasirinkti</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savo</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svajonę</a:t>
            </a:r>
            <a:r>
              <a:rPr lang="en-US" sz="1600" kern="1200" dirty="0">
                <a:solidFill>
                  <a:srgbClr val="57B4B2"/>
                </a:solidFill>
                <a:effectLst/>
                <a:latin typeface="+mn-lt"/>
                <a:ea typeface="+mj-ea"/>
                <a:cs typeface="+mj-cs"/>
              </a:rPr>
              <a:t>, o </a:t>
            </a:r>
            <a:r>
              <a:rPr lang="en-US" sz="1600" kern="1200" dirty="0" err="1">
                <a:solidFill>
                  <a:srgbClr val="57B4B2"/>
                </a:solidFill>
                <a:effectLst/>
                <a:latin typeface="+mn-lt"/>
                <a:ea typeface="+mj-ea"/>
                <a:cs typeface="+mj-cs"/>
              </a:rPr>
              <a:t>Vaikų</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svajonių</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projektas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padeda</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jiems</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ją</a:t>
            </a:r>
            <a:r>
              <a:rPr lang="en-US" sz="1600" kern="1200" dirty="0">
                <a:solidFill>
                  <a:srgbClr val="57B4B2"/>
                </a:solidFill>
                <a:effectLst/>
                <a:latin typeface="+mn-lt"/>
                <a:ea typeface="+mj-ea"/>
                <a:cs typeface="+mj-cs"/>
              </a:rPr>
              <a:t> </a:t>
            </a:r>
            <a:r>
              <a:rPr lang="en-US" sz="1600" kern="1200" dirty="0" err="1">
                <a:solidFill>
                  <a:srgbClr val="57B4B2"/>
                </a:solidFill>
                <a:effectLst/>
                <a:latin typeface="+mn-lt"/>
                <a:ea typeface="+mj-ea"/>
                <a:cs typeface="+mj-cs"/>
              </a:rPr>
              <a:t>įgyvendinti</a:t>
            </a:r>
            <a:r>
              <a:rPr lang="en-US" sz="1600" kern="1200" dirty="0">
                <a:solidFill>
                  <a:srgbClr val="57B4B2"/>
                </a:solidFill>
                <a:effectLst/>
                <a:latin typeface="+mn-lt"/>
                <a:ea typeface="+mj-ea"/>
                <a:cs typeface="+mj-cs"/>
              </a:rPr>
              <a:t>.</a:t>
            </a:r>
            <a:br>
              <a:rPr lang="en-US" sz="1600" kern="1200" dirty="0">
                <a:solidFill>
                  <a:srgbClr val="57B4B2"/>
                </a:solidFill>
                <a:effectLst/>
                <a:latin typeface="+mn-lt"/>
                <a:ea typeface="+mj-ea"/>
                <a:cs typeface="+mj-cs"/>
              </a:rPr>
            </a:br>
            <a:br>
              <a:rPr lang="en-US" sz="1400" kern="1200" dirty="0">
                <a:solidFill>
                  <a:srgbClr val="57B4B2"/>
                </a:solidFill>
                <a:effectLst/>
                <a:ea typeface="+mj-ea"/>
                <a:cs typeface="+mj-cs"/>
              </a:rPr>
            </a:br>
            <a:endParaRPr lang="en-US" sz="1400" kern="1200" dirty="0">
              <a:solidFill>
                <a:srgbClr val="57B4B2"/>
              </a:solidFill>
              <a:effectLst/>
              <a:ea typeface="+mj-ea"/>
              <a:cs typeface="+mj-cs"/>
            </a:endParaRPr>
          </a:p>
        </p:txBody>
      </p:sp>
      <p:grpSp>
        <p:nvGrpSpPr>
          <p:cNvPr id="1182" name="Group 118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183" name="Rectangle 118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Rectangle 118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Rectangle 118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7" name="Rectangle 118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9" name="Rectangle 118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page2image11026064">
            <a:extLst>
              <a:ext uri="{FF2B5EF4-FFF2-40B4-BE49-F238E27FC236}">
                <a16:creationId xmlns:a16="http://schemas.microsoft.com/office/drawing/2014/main" id="{746B6F63-61B6-F2E7-56C4-21D756540F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63" r="-3" b="-3"/>
          <a:stretch/>
        </p:blipFill>
        <p:spPr bwMode="auto">
          <a:xfrm>
            <a:off x="6497949" y="666728"/>
            <a:ext cx="4385087"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412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80" name="Rectangle 1179">
            <a:extLst>
              <a:ext uri="{FF2B5EF4-FFF2-40B4-BE49-F238E27FC236}">
                <a16:creationId xmlns:a16="http://schemas.microsoft.com/office/drawing/2014/main" id="{50CEED20-A22C-4FC3-BC0E-F4FE53FDE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E77574-DB69-D7CF-0CC7-065F62B4FF94}"/>
              </a:ext>
            </a:extLst>
          </p:cNvPr>
          <p:cNvSpPr>
            <a:spLocks noGrp="1"/>
          </p:cNvSpPr>
          <p:nvPr>
            <p:ph type="title"/>
          </p:nvPr>
        </p:nvSpPr>
        <p:spPr>
          <a:xfrm>
            <a:off x="955965" y="295103"/>
            <a:ext cx="3906980" cy="6059970"/>
          </a:xfrm>
        </p:spPr>
        <p:txBody>
          <a:bodyPr vert="horz" lIns="91440" tIns="45720" rIns="91440" bIns="45720" rtlCol="0" anchor="t">
            <a:normAutofit fontScale="90000"/>
          </a:bodyPr>
          <a:lstStyle/>
          <a:p>
            <a:pPr algn="ctr"/>
            <a:br>
              <a:rPr lang="en-US" sz="1400" kern="1200" dirty="0">
                <a:solidFill>
                  <a:schemeClr val="tx1"/>
                </a:solidFill>
                <a:effectLst/>
                <a:latin typeface="+mj-lt"/>
                <a:ea typeface="+mj-ea"/>
                <a:cs typeface="+mj-cs"/>
              </a:rPr>
            </a:br>
            <a:br>
              <a:rPr lang="en-US" sz="1400" kern="1200" dirty="0">
                <a:solidFill>
                  <a:schemeClr val="tx1"/>
                </a:solidFill>
                <a:effectLst/>
                <a:latin typeface="+mj-lt"/>
                <a:ea typeface="+mj-ea"/>
                <a:cs typeface="+mj-cs"/>
              </a:rPr>
            </a:br>
            <a:r>
              <a:rPr lang="en-US" sz="1800" b="1" kern="1200" dirty="0">
                <a:solidFill>
                  <a:srgbClr val="FFC000"/>
                </a:solidFill>
                <a:effectLst/>
                <a:latin typeface="+mj-lt"/>
                <a:ea typeface="+mj-ea"/>
                <a:cs typeface="+mj-cs"/>
              </a:rPr>
              <a:t>2023 </a:t>
            </a:r>
            <a:r>
              <a:rPr lang="en-US" sz="1800" b="1" kern="1200" dirty="0" err="1">
                <a:solidFill>
                  <a:srgbClr val="FFC000"/>
                </a:solidFill>
                <a:effectLst/>
                <a:latin typeface="+mj-lt"/>
                <a:ea typeface="+mj-ea"/>
                <a:cs typeface="+mj-cs"/>
              </a:rPr>
              <a:t>metais</a:t>
            </a:r>
            <a:r>
              <a:rPr lang="en-US" sz="1800" b="1" kern="1200" dirty="0">
                <a:solidFill>
                  <a:srgbClr val="FFC000"/>
                </a:solidFill>
                <a:effectLst/>
                <a:latin typeface="+mj-lt"/>
                <a:ea typeface="+mj-ea"/>
                <a:cs typeface="+mj-cs"/>
              </a:rPr>
              <a:t> </a:t>
            </a:r>
            <a:r>
              <a:rPr lang="en-US" sz="1800" b="1" kern="1200" dirty="0" err="1">
                <a:solidFill>
                  <a:srgbClr val="FFC000"/>
                </a:solidFill>
                <a:effectLst/>
                <a:latin typeface="+mj-lt"/>
                <a:ea typeface="+mj-ea"/>
                <a:cs typeface="+mj-cs"/>
              </a:rPr>
              <a:t>Vaikų</a:t>
            </a:r>
            <a:r>
              <a:rPr lang="en-US" sz="1800" b="1" kern="1200" dirty="0">
                <a:solidFill>
                  <a:srgbClr val="FFC000"/>
                </a:solidFill>
                <a:effectLst/>
                <a:latin typeface="+mj-lt"/>
                <a:ea typeface="+mj-ea"/>
                <a:cs typeface="+mj-cs"/>
              </a:rPr>
              <a:t> </a:t>
            </a:r>
            <a:r>
              <a:rPr lang="en-US" sz="1800" b="1" kern="1200" dirty="0" err="1">
                <a:solidFill>
                  <a:srgbClr val="FFC000"/>
                </a:solidFill>
                <a:effectLst/>
                <a:latin typeface="+mj-lt"/>
                <a:ea typeface="+mj-ea"/>
                <a:cs typeface="+mj-cs"/>
              </a:rPr>
              <a:t>svajonių</a:t>
            </a:r>
            <a:r>
              <a:rPr lang="en-US" sz="1800" b="1" kern="1200" dirty="0">
                <a:solidFill>
                  <a:srgbClr val="FFC000"/>
                </a:solidFill>
                <a:effectLst/>
                <a:latin typeface="+mj-lt"/>
                <a:ea typeface="+mj-ea"/>
                <a:cs typeface="+mj-cs"/>
              </a:rPr>
              <a:t> </a:t>
            </a:r>
            <a:r>
              <a:rPr lang="en-US" sz="1800" b="1" kern="1200" dirty="0" err="1">
                <a:solidFill>
                  <a:srgbClr val="FFC000"/>
                </a:solidFill>
                <a:effectLst/>
                <a:latin typeface="+mj-lt"/>
                <a:ea typeface="+mj-ea"/>
                <a:cs typeface="+mj-cs"/>
              </a:rPr>
              <a:t>įvykdyti</a:t>
            </a:r>
            <a:r>
              <a:rPr lang="en-US" sz="1800" b="1" kern="1200" dirty="0">
                <a:solidFill>
                  <a:srgbClr val="FFC000"/>
                </a:solidFill>
                <a:effectLst/>
                <a:latin typeface="+mj-lt"/>
                <a:ea typeface="+mj-ea"/>
                <a:cs typeface="+mj-cs"/>
              </a:rPr>
              <a:t> </a:t>
            </a:r>
            <a:r>
              <a:rPr lang="en-US" sz="1800" b="1" kern="1200" dirty="0" err="1">
                <a:solidFill>
                  <a:srgbClr val="FFC000"/>
                </a:solidFill>
                <a:effectLst/>
                <a:latin typeface="+mj-lt"/>
                <a:ea typeface="+mj-ea"/>
                <a:cs typeface="+mj-cs"/>
              </a:rPr>
              <a:t>projektai</a:t>
            </a:r>
            <a:r>
              <a:rPr lang="en-US" sz="1800" b="1" kern="1200" dirty="0">
                <a:solidFill>
                  <a:srgbClr val="FFC000"/>
                </a:solidFill>
                <a:effectLst/>
                <a:latin typeface="+mj-lt"/>
                <a:ea typeface="+mj-ea"/>
                <a:cs typeface="+mj-cs"/>
              </a:rPr>
              <a:t>:</a:t>
            </a:r>
            <a:br>
              <a:rPr lang="en-US" sz="1800" b="1" kern="1200" dirty="0">
                <a:solidFill>
                  <a:srgbClr val="FFC000"/>
                </a:solidFill>
                <a:effectLst/>
                <a:latin typeface="+mj-lt"/>
                <a:ea typeface="+mj-ea"/>
                <a:cs typeface="+mj-cs"/>
              </a:rPr>
            </a:br>
            <a:br>
              <a:rPr lang="en-US" sz="1600" kern="1200" dirty="0">
                <a:solidFill>
                  <a:srgbClr val="57B4B2"/>
                </a:solidFill>
                <a:effectLst/>
                <a:latin typeface="+mj-lt"/>
                <a:ea typeface="+mj-ea"/>
                <a:cs typeface="+mj-cs"/>
              </a:rPr>
            </a:br>
            <a:br>
              <a:rPr lang="en-US" sz="1600" kern="1200" dirty="0">
                <a:solidFill>
                  <a:srgbClr val="57B4B2"/>
                </a:solidFill>
                <a:effectLst/>
                <a:latin typeface="+mj-lt"/>
                <a:ea typeface="+mj-ea"/>
                <a:cs typeface="+mj-cs"/>
              </a:rPr>
            </a:br>
            <a:br>
              <a:rPr lang="en-US" sz="1600" kern="1200" dirty="0">
                <a:solidFill>
                  <a:srgbClr val="57B4B2"/>
                </a:solidFill>
                <a:effectLst/>
                <a:latin typeface="+mj-lt"/>
                <a:ea typeface="+mj-ea"/>
                <a:cs typeface="+mj-cs"/>
              </a:rPr>
            </a:br>
            <a:r>
              <a:rPr lang="en-US" sz="1600" kern="1200" dirty="0" err="1">
                <a:solidFill>
                  <a:srgbClr val="57B4B2"/>
                </a:solidFill>
                <a:effectLst/>
                <a:latin typeface="+mj-lt"/>
                <a:ea typeface="+mj-ea"/>
                <a:cs typeface="+mj-cs"/>
              </a:rPr>
              <a:t>Vaikai</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su</a:t>
            </a:r>
            <a:r>
              <a:rPr lang="en-US" sz="1600" kern="1200" dirty="0">
                <a:solidFill>
                  <a:srgbClr val="57B4B2"/>
                </a:solidFill>
                <a:effectLst/>
                <a:latin typeface="+mj-lt"/>
                <a:ea typeface="+mj-ea"/>
                <a:cs typeface="+mj-cs"/>
              </a:rPr>
              <a:t> (ne) GALIA - </a:t>
            </a:r>
            <a:r>
              <a:rPr lang="en-US" sz="1600" kern="1200" dirty="0" err="1">
                <a:solidFill>
                  <a:srgbClr val="57B4B2"/>
                </a:solidFill>
                <a:effectLst/>
                <a:latin typeface="+mj-lt"/>
                <a:ea typeface="+mj-ea"/>
                <a:cs typeface="+mj-cs"/>
              </a:rPr>
              <a:t>Priemonės</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ir</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veiklos</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sportinės</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kūrybinės</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padedančios</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išryškinti</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vaiku</a:t>
            </a:r>
            <a:r>
              <a:rPr lang="en-US" sz="1600" kern="1200" dirty="0">
                <a:solidFill>
                  <a:srgbClr val="57B4B2"/>
                </a:solidFill>
                <a:effectLst/>
                <a:latin typeface="+mj-lt"/>
                <a:ea typeface="+mj-ea"/>
                <a:cs typeface="+mj-cs"/>
              </a:rPr>
              <a:t>̨ GALIAS. </a:t>
            </a:r>
            <a:br>
              <a:rPr lang="en-US" sz="1600" kern="1200" dirty="0">
                <a:solidFill>
                  <a:srgbClr val="57B4B2"/>
                </a:solidFill>
                <a:effectLst/>
                <a:latin typeface="+mj-lt"/>
                <a:ea typeface="+mj-ea"/>
                <a:cs typeface="+mj-cs"/>
              </a:rPr>
            </a:br>
            <a:br>
              <a:rPr lang="en-US" sz="1600" kern="1200" dirty="0">
                <a:solidFill>
                  <a:srgbClr val="57B4B2"/>
                </a:solidFill>
                <a:effectLst/>
                <a:latin typeface="+mj-lt"/>
                <a:ea typeface="+mj-ea"/>
                <a:cs typeface="+mj-cs"/>
              </a:rPr>
            </a:br>
            <a:br>
              <a:rPr lang="en-US" sz="1600" kern="1200" dirty="0">
                <a:solidFill>
                  <a:srgbClr val="57B4B2"/>
                </a:solidFill>
                <a:latin typeface="+mj-lt"/>
                <a:ea typeface="+mj-ea"/>
                <a:cs typeface="+mj-cs"/>
              </a:rPr>
            </a:br>
            <a:br>
              <a:rPr lang="en-US" sz="1600" kern="1200" dirty="0">
                <a:solidFill>
                  <a:srgbClr val="57B4B2"/>
                </a:solidFill>
                <a:latin typeface="+mj-lt"/>
                <a:ea typeface="+mj-ea"/>
                <a:cs typeface="+mj-cs"/>
              </a:rPr>
            </a:br>
            <a:r>
              <a:rPr lang="en-US" sz="1600" kern="1200" dirty="0" err="1">
                <a:solidFill>
                  <a:srgbClr val="57B4B2"/>
                </a:solidFill>
                <a:latin typeface="+mj-lt"/>
                <a:ea typeface="+mj-ea"/>
                <a:cs typeface="+mj-cs"/>
              </a:rPr>
              <a:t>Labas</a:t>
            </a:r>
            <a:r>
              <a:rPr lang="en-US" sz="1600" kern="1200" dirty="0">
                <a:solidFill>
                  <a:srgbClr val="57B4B2"/>
                </a:solidFill>
                <a:latin typeface="+mj-lt"/>
                <a:ea typeface="+mj-ea"/>
                <a:cs typeface="+mj-cs"/>
              </a:rPr>
              <a:t>, </a:t>
            </a:r>
            <a:r>
              <a:rPr lang="en-US" sz="1600" kern="1200" dirty="0" err="1">
                <a:solidFill>
                  <a:srgbClr val="57B4B2"/>
                </a:solidFill>
                <a:latin typeface="+mj-lt"/>
                <a:ea typeface="+mj-ea"/>
                <a:cs typeface="+mj-cs"/>
              </a:rPr>
              <a:t>Rugsėji</a:t>
            </a:r>
            <a:r>
              <a:rPr lang="en-US" sz="1600" kern="1200" dirty="0">
                <a:solidFill>
                  <a:srgbClr val="57B4B2"/>
                </a:solidFill>
                <a:latin typeface="+mj-lt"/>
                <a:ea typeface="+mj-ea"/>
                <a:cs typeface="+mj-cs"/>
              </a:rPr>
              <a:t>!-  </a:t>
            </a:r>
            <a:r>
              <a:rPr lang="en-US" sz="1600" kern="1200" dirty="0" err="1">
                <a:solidFill>
                  <a:srgbClr val="57B4B2"/>
                </a:solidFill>
                <a:latin typeface="+mj-lt"/>
                <a:ea typeface="+mj-ea"/>
                <a:cs typeface="+mj-cs"/>
              </a:rPr>
              <a:t>mokyklinis</a:t>
            </a:r>
            <a:r>
              <a:rPr lang="en-US" sz="1600" kern="1200" dirty="0">
                <a:solidFill>
                  <a:srgbClr val="57B4B2"/>
                </a:solidFill>
                <a:latin typeface="+mj-lt"/>
                <a:ea typeface="+mj-ea"/>
                <a:cs typeface="+mj-cs"/>
              </a:rPr>
              <a:t> </a:t>
            </a:r>
            <a:r>
              <a:rPr lang="en-US" sz="1600" kern="1200" dirty="0" err="1">
                <a:solidFill>
                  <a:srgbClr val="57B4B2"/>
                </a:solidFill>
                <a:latin typeface="+mj-lt"/>
                <a:ea typeface="+mj-ea"/>
                <a:cs typeface="+mj-cs"/>
              </a:rPr>
              <a:t>krepšelis</a:t>
            </a:r>
            <a:r>
              <a:rPr lang="en-US" sz="1600" kern="1200" dirty="0">
                <a:solidFill>
                  <a:srgbClr val="57B4B2"/>
                </a:solidFill>
                <a:latin typeface="+mj-lt"/>
                <a:ea typeface="+mj-ea"/>
                <a:cs typeface="+mj-cs"/>
              </a:rPr>
              <a:t>  </a:t>
            </a:r>
            <a:r>
              <a:rPr lang="en-US" sz="1600" kern="1200" dirty="0" err="1">
                <a:solidFill>
                  <a:srgbClr val="57B4B2"/>
                </a:solidFill>
                <a:latin typeface="+mj-lt"/>
                <a:ea typeface="+mj-ea"/>
                <a:cs typeface="+mj-cs"/>
              </a:rPr>
              <a:t>mokyklai</a:t>
            </a:r>
            <a:r>
              <a:rPr lang="en-US" sz="1600" kern="1200" dirty="0">
                <a:solidFill>
                  <a:srgbClr val="57B4B2"/>
                </a:solidFill>
                <a:latin typeface="+mj-lt"/>
                <a:ea typeface="+mj-ea"/>
                <a:cs typeface="+mj-cs"/>
              </a:rPr>
              <a:t> </a:t>
            </a:r>
            <a:r>
              <a:rPr lang="en-US" sz="1600" kern="1200" dirty="0" err="1">
                <a:solidFill>
                  <a:srgbClr val="57B4B2"/>
                </a:solidFill>
                <a:latin typeface="+mj-lt"/>
                <a:ea typeface="+mj-ea"/>
                <a:cs typeface="+mj-cs"/>
              </a:rPr>
              <a:t>ir</a:t>
            </a:r>
            <a:r>
              <a:rPr lang="en-US" sz="1600" kern="1200" dirty="0">
                <a:solidFill>
                  <a:srgbClr val="57B4B2"/>
                </a:solidFill>
                <a:latin typeface="+mj-lt"/>
                <a:ea typeface="+mj-ea"/>
                <a:cs typeface="+mj-cs"/>
              </a:rPr>
              <a:t> </a:t>
            </a:r>
            <a:r>
              <a:rPr lang="en-US" sz="1600" kern="1200" dirty="0" err="1">
                <a:solidFill>
                  <a:srgbClr val="57B4B2"/>
                </a:solidFill>
                <a:latin typeface="+mj-lt"/>
                <a:ea typeface="+mj-ea"/>
                <a:cs typeface="+mj-cs"/>
              </a:rPr>
              <a:t>priemonės</a:t>
            </a:r>
            <a:r>
              <a:rPr lang="en-US" sz="1600" kern="1200" dirty="0">
                <a:solidFill>
                  <a:srgbClr val="57B4B2"/>
                </a:solidFill>
                <a:latin typeface="+mj-lt"/>
                <a:ea typeface="+mj-ea"/>
                <a:cs typeface="+mj-cs"/>
              </a:rPr>
              <a:t> </a:t>
            </a:r>
            <a:r>
              <a:rPr lang="en-US" sz="1600" kern="1200" dirty="0" err="1">
                <a:solidFill>
                  <a:srgbClr val="57B4B2"/>
                </a:solidFill>
                <a:latin typeface="+mj-lt"/>
                <a:ea typeface="+mj-ea"/>
                <a:cs typeface="+mj-cs"/>
              </a:rPr>
              <a:t>Dienos</a:t>
            </a:r>
            <a:r>
              <a:rPr lang="en-US" sz="1600" kern="1200" dirty="0">
                <a:solidFill>
                  <a:srgbClr val="57B4B2"/>
                </a:solidFill>
                <a:latin typeface="+mj-lt"/>
                <a:ea typeface="+mj-ea"/>
                <a:cs typeface="+mj-cs"/>
              </a:rPr>
              <a:t> </a:t>
            </a:r>
            <a:r>
              <a:rPr lang="en-US" sz="1600" kern="1200" dirty="0" err="1">
                <a:solidFill>
                  <a:srgbClr val="57B4B2"/>
                </a:solidFill>
                <a:latin typeface="+mj-lt"/>
                <a:ea typeface="+mj-ea"/>
                <a:cs typeface="+mj-cs"/>
              </a:rPr>
              <a:t>centrų</a:t>
            </a:r>
            <a:r>
              <a:rPr lang="en-US" sz="1600" kern="1200" dirty="0">
                <a:solidFill>
                  <a:srgbClr val="57B4B2"/>
                </a:solidFill>
                <a:latin typeface="+mj-lt"/>
                <a:ea typeface="+mj-ea"/>
                <a:cs typeface="+mj-cs"/>
              </a:rPr>
              <a:t> </a:t>
            </a:r>
            <a:r>
              <a:rPr lang="en-US" sz="1600" kern="1200" dirty="0" err="1">
                <a:solidFill>
                  <a:srgbClr val="57B4B2"/>
                </a:solidFill>
                <a:latin typeface="+mj-lt"/>
                <a:ea typeface="+mj-ea"/>
                <a:cs typeface="+mj-cs"/>
              </a:rPr>
              <a:t>vykdomai</a:t>
            </a:r>
            <a:r>
              <a:rPr lang="en-US" sz="1600" kern="1200" dirty="0">
                <a:solidFill>
                  <a:srgbClr val="57B4B2"/>
                </a:solidFill>
                <a:latin typeface="+mj-lt"/>
                <a:ea typeface="+mj-ea"/>
                <a:cs typeface="+mj-cs"/>
              </a:rPr>
              <a:t> </a:t>
            </a:r>
            <a:r>
              <a:rPr lang="en-US" sz="1600" kern="1200" dirty="0" err="1">
                <a:solidFill>
                  <a:srgbClr val="57B4B2"/>
                </a:solidFill>
                <a:latin typeface="+mj-lt"/>
                <a:ea typeface="+mj-ea"/>
                <a:cs typeface="+mj-cs"/>
              </a:rPr>
              <a:t>užklasinei</a:t>
            </a:r>
            <a:r>
              <a:rPr lang="en-US" sz="1600" kern="1200" dirty="0">
                <a:solidFill>
                  <a:srgbClr val="57B4B2"/>
                </a:solidFill>
                <a:latin typeface="+mj-lt"/>
                <a:ea typeface="+mj-ea"/>
                <a:cs typeface="+mj-cs"/>
              </a:rPr>
              <a:t> </a:t>
            </a:r>
            <a:r>
              <a:rPr lang="en-US" sz="1600" kern="1200" dirty="0" err="1">
                <a:solidFill>
                  <a:srgbClr val="57B4B2"/>
                </a:solidFill>
                <a:latin typeface="+mj-lt"/>
                <a:ea typeface="+mj-ea"/>
                <a:cs typeface="+mj-cs"/>
              </a:rPr>
              <a:t>veiklai</a:t>
            </a:r>
            <a:br>
              <a:rPr lang="en-US" sz="1600" kern="1200" dirty="0">
                <a:solidFill>
                  <a:srgbClr val="57B4B2"/>
                </a:solidFill>
                <a:latin typeface="+mj-lt"/>
                <a:ea typeface="+mj-ea"/>
                <a:cs typeface="+mj-cs"/>
              </a:rPr>
            </a:br>
            <a:br>
              <a:rPr lang="en-US" sz="1600" kern="1200" dirty="0">
                <a:solidFill>
                  <a:srgbClr val="57B4B2"/>
                </a:solidFill>
                <a:latin typeface="+mj-lt"/>
                <a:ea typeface="+mj-ea"/>
                <a:cs typeface="+mj-cs"/>
              </a:rPr>
            </a:br>
            <a:br>
              <a:rPr lang="en-US" sz="1600" kern="1200" dirty="0">
                <a:solidFill>
                  <a:srgbClr val="57B4B2"/>
                </a:solidFill>
                <a:latin typeface="+mj-lt"/>
                <a:ea typeface="+mj-ea"/>
                <a:cs typeface="+mj-cs"/>
              </a:rPr>
            </a:br>
            <a:r>
              <a:rPr lang="en-US" sz="1600" kern="1200" dirty="0" err="1">
                <a:solidFill>
                  <a:srgbClr val="57B4B2"/>
                </a:solidFill>
                <a:latin typeface="+mj-lt"/>
                <a:ea typeface="+mj-ea"/>
                <a:cs typeface="+mj-cs"/>
              </a:rPr>
              <a:t>Kalėdos</a:t>
            </a:r>
            <a:r>
              <a:rPr lang="en-US" sz="1600" kern="1200" dirty="0">
                <a:solidFill>
                  <a:srgbClr val="57B4B2"/>
                </a:solidFill>
                <a:latin typeface="+mj-lt"/>
                <a:ea typeface="+mj-ea"/>
                <a:cs typeface="+mj-cs"/>
              </a:rPr>
              <a:t>- </a:t>
            </a:r>
            <a:r>
              <a:rPr lang="en-US" sz="1600" kern="1200" dirty="0" err="1">
                <a:solidFill>
                  <a:srgbClr val="57B4B2"/>
                </a:solidFill>
                <a:effectLst/>
                <a:latin typeface="+mj-lt"/>
                <a:ea typeface="+mj-ea"/>
                <a:cs typeface="+mj-cs"/>
              </a:rPr>
              <a:t>Įvairūs</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daiktai</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bei</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užklasinė</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veikla</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sunkiai</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besiverčiančiose</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šeimose</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augantiems</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vaikams</a:t>
            </a:r>
            <a:r>
              <a:rPr lang="en-US" sz="1600" kern="1200" dirty="0">
                <a:solidFill>
                  <a:srgbClr val="57B4B2"/>
                </a:solidFill>
                <a:effectLst/>
                <a:latin typeface="+mj-lt"/>
                <a:ea typeface="+mj-ea"/>
                <a:cs typeface="+mj-cs"/>
              </a:rPr>
              <a:t>. </a:t>
            </a:r>
            <a:br>
              <a:rPr lang="en-US" sz="1600" kern="1200" dirty="0">
                <a:solidFill>
                  <a:srgbClr val="57B4B2"/>
                </a:solidFill>
                <a:effectLst/>
                <a:latin typeface="+mj-lt"/>
                <a:ea typeface="+mj-ea"/>
                <a:cs typeface="+mj-cs"/>
              </a:rPr>
            </a:br>
            <a:br>
              <a:rPr lang="en-US" sz="1600" kern="1200" dirty="0">
                <a:solidFill>
                  <a:srgbClr val="57B4B2"/>
                </a:solidFill>
                <a:effectLst/>
                <a:latin typeface="+mj-lt"/>
                <a:ea typeface="+mj-ea"/>
                <a:cs typeface="+mj-cs"/>
              </a:rPr>
            </a:br>
            <a:br>
              <a:rPr lang="en-US" sz="1600" kern="1200" dirty="0">
                <a:solidFill>
                  <a:srgbClr val="57B4B2"/>
                </a:solidFill>
                <a:effectLst/>
                <a:latin typeface="+mj-lt"/>
                <a:ea typeface="+mj-ea"/>
                <a:cs typeface="+mj-cs"/>
              </a:rPr>
            </a:br>
            <a:br>
              <a:rPr lang="en-US" sz="1600" kern="1200" dirty="0">
                <a:solidFill>
                  <a:srgbClr val="57B4B2"/>
                </a:solidFill>
                <a:effectLst/>
                <a:latin typeface="+mj-lt"/>
                <a:ea typeface="+mj-ea"/>
                <a:cs typeface="+mj-cs"/>
              </a:rPr>
            </a:br>
            <a:r>
              <a:rPr lang="en-US" sz="1600" kern="1200" dirty="0" err="1">
                <a:solidFill>
                  <a:srgbClr val="57B4B2"/>
                </a:solidFill>
                <a:effectLst/>
                <a:latin typeface="+mj-lt"/>
                <a:ea typeface="+mj-ea"/>
                <a:cs typeface="+mj-cs"/>
              </a:rPr>
              <a:t>Maž</a:t>
            </a:r>
            <a:r>
              <a:rPr lang="en-US" sz="1600" kern="1200" dirty="0" err="1">
                <a:solidFill>
                  <a:srgbClr val="57B4B2"/>
                </a:solidFill>
                <a:latin typeface="+mj-lt"/>
                <a:ea typeface="+mj-ea"/>
                <a:cs typeface="+mj-cs"/>
              </a:rPr>
              <a:t>ieji</a:t>
            </a:r>
            <a:r>
              <a:rPr lang="en-US" sz="1600" kern="1200" dirty="0">
                <a:solidFill>
                  <a:srgbClr val="57B4B2"/>
                </a:solidFill>
                <a:latin typeface="+mj-lt"/>
                <a:ea typeface="+mj-ea"/>
                <a:cs typeface="+mj-cs"/>
              </a:rPr>
              <a:t> </a:t>
            </a:r>
            <a:r>
              <a:rPr lang="en-US" sz="1600" kern="1200" dirty="0" err="1">
                <a:solidFill>
                  <a:srgbClr val="57B4B2"/>
                </a:solidFill>
                <a:latin typeface="+mj-lt"/>
                <a:ea typeface="+mj-ea"/>
                <a:cs typeface="+mj-cs"/>
              </a:rPr>
              <a:t>stebukladariai</a:t>
            </a:r>
            <a:r>
              <a:rPr lang="en-US" sz="1600" kern="1200" dirty="0">
                <a:solidFill>
                  <a:srgbClr val="57B4B2"/>
                </a:solidFill>
                <a:latin typeface="+mj-lt"/>
                <a:ea typeface="+mj-ea"/>
                <a:cs typeface="+mj-cs"/>
              </a:rPr>
              <a:t>- </a:t>
            </a:r>
            <a:r>
              <a:rPr lang="en-US" sz="1600" kern="1200" dirty="0" err="1">
                <a:solidFill>
                  <a:srgbClr val="57B4B2"/>
                </a:solidFill>
                <a:effectLst/>
                <a:latin typeface="+mj-lt"/>
                <a:ea typeface="+mj-ea"/>
                <a:cs typeface="+mj-cs"/>
              </a:rPr>
              <a:t>praktinės</a:t>
            </a:r>
            <a:r>
              <a:rPr lang="en-US" sz="1600" kern="1200" dirty="0">
                <a:solidFill>
                  <a:srgbClr val="57B4B2"/>
                </a:solidFill>
                <a:effectLst/>
                <a:latin typeface="+mj-lt"/>
                <a:ea typeface="+mj-ea"/>
                <a:cs typeface="+mj-cs"/>
              </a:rPr>
              <a:t> – </a:t>
            </a:r>
            <a:r>
              <a:rPr lang="en-US" sz="1600" kern="1200" dirty="0" err="1">
                <a:solidFill>
                  <a:srgbClr val="57B4B2"/>
                </a:solidFill>
                <a:effectLst/>
                <a:latin typeface="+mj-lt"/>
                <a:ea typeface="+mj-ea"/>
                <a:cs typeface="+mj-cs"/>
              </a:rPr>
              <a:t>nuotolinės</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veiklos</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kuriose</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ugdydami</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kūrybiškuma</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logika</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ir</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kritini</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mąstyma</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vaikai</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kuria</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virtualius</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kūrinius</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padedančius</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atskleisti</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kompiuteriu</a:t>
            </a:r>
            <a:r>
              <a:rPr lang="en-US" sz="1600" kern="1200" dirty="0">
                <a:solidFill>
                  <a:srgbClr val="57B4B2"/>
                </a:solidFill>
                <a:effectLst/>
                <a:latin typeface="+mj-lt"/>
                <a:ea typeface="+mj-ea"/>
                <a:cs typeface="+mj-cs"/>
              </a:rPr>
              <a:t> kurtą </a:t>
            </a:r>
            <a:r>
              <a:rPr lang="en-US" sz="1600" kern="1200" dirty="0" err="1">
                <a:solidFill>
                  <a:srgbClr val="57B4B2"/>
                </a:solidFill>
                <a:effectLst/>
                <a:latin typeface="+mj-lt"/>
                <a:ea typeface="+mj-ea"/>
                <a:cs typeface="+mj-cs"/>
              </a:rPr>
              <a:t>mokslo</a:t>
            </a:r>
            <a:r>
              <a:rPr lang="en-US" sz="1600" kern="1200" dirty="0">
                <a:solidFill>
                  <a:srgbClr val="57B4B2"/>
                </a:solidFill>
                <a:effectLst/>
                <a:latin typeface="+mj-lt"/>
                <a:ea typeface="+mj-ea"/>
                <a:cs typeface="+mj-cs"/>
              </a:rPr>
              <a:t> </a:t>
            </a:r>
            <a:r>
              <a:rPr lang="en-US" sz="1600" kern="1200" dirty="0" err="1">
                <a:solidFill>
                  <a:srgbClr val="57B4B2"/>
                </a:solidFill>
                <a:effectLst/>
                <a:latin typeface="+mj-lt"/>
                <a:ea typeface="+mj-ea"/>
                <a:cs typeface="+mj-cs"/>
              </a:rPr>
              <a:t>magija</a:t>
            </a:r>
            <a:r>
              <a:rPr lang="en-US" sz="1600" kern="1200" dirty="0">
                <a:solidFill>
                  <a:srgbClr val="57B4B2"/>
                </a:solidFill>
                <a:effectLst/>
                <a:latin typeface="+mj-lt"/>
                <a:ea typeface="+mj-ea"/>
                <a:cs typeface="+mj-cs"/>
              </a:rPr>
              <a:t>̨ .</a:t>
            </a:r>
            <a:br>
              <a:rPr lang="en-US" sz="1600" kern="1200" dirty="0">
                <a:solidFill>
                  <a:srgbClr val="57B4B2"/>
                </a:solidFill>
                <a:effectLst/>
                <a:latin typeface="+mj-lt"/>
                <a:ea typeface="+mj-ea"/>
                <a:cs typeface="+mj-cs"/>
              </a:rPr>
            </a:br>
            <a:br>
              <a:rPr lang="en-US" sz="1600" kern="1200" dirty="0">
                <a:solidFill>
                  <a:srgbClr val="57B4B2"/>
                </a:solidFill>
                <a:effectLst/>
                <a:latin typeface="+mj-lt"/>
                <a:ea typeface="+mj-ea"/>
                <a:cs typeface="+mj-cs"/>
              </a:rPr>
            </a:br>
            <a:br>
              <a:rPr lang="en-US" sz="1400" kern="1200" dirty="0">
                <a:solidFill>
                  <a:srgbClr val="57B4B2"/>
                </a:solidFill>
                <a:effectLst/>
                <a:latin typeface="+mj-lt"/>
                <a:ea typeface="+mj-ea"/>
                <a:cs typeface="+mj-cs"/>
              </a:rPr>
            </a:br>
            <a:br>
              <a:rPr lang="en-US" sz="1400" kern="1200" dirty="0">
                <a:solidFill>
                  <a:schemeClr val="tx1"/>
                </a:solidFill>
                <a:effectLst/>
                <a:latin typeface="+mj-lt"/>
                <a:ea typeface="+mj-ea"/>
                <a:cs typeface="+mj-cs"/>
              </a:rPr>
            </a:br>
            <a:endParaRPr lang="en-US" sz="1400" kern="1200" dirty="0">
              <a:solidFill>
                <a:schemeClr val="tx1"/>
              </a:solidFill>
              <a:latin typeface="+mj-lt"/>
              <a:ea typeface="+mj-ea"/>
              <a:cs typeface="+mj-cs"/>
            </a:endParaRPr>
          </a:p>
        </p:txBody>
      </p:sp>
      <p:grpSp>
        <p:nvGrpSpPr>
          <p:cNvPr id="1182" name="Group 118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849524"/>
            <a:ext cx="731521" cy="673460"/>
            <a:chOff x="3940602" y="308034"/>
            <a:chExt cx="2116791" cy="3428999"/>
          </a:xfrm>
          <a:solidFill>
            <a:schemeClr val="accent4"/>
          </a:solidFill>
        </p:grpSpPr>
        <p:sp>
          <p:nvSpPr>
            <p:cNvPr id="1183" name="Rectangle 118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Rectangle 118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Rectangle 118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7" name="Rectangle 118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page2image11026064">
            <a:extLst>
              <a:ext uri="{FF2B5EF4-FFF2-40B4-BE49-F238E27FC236}">
                <a16:creationId xmlns:a16="http://schemas.microsoft.com/office/drawing/2014/main" id="{746B6F63-61B6-F2E7-56C4-21D756540F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63" r="-3" b="-3"/>
          <a:stretch/>
        </p:blipFill>
        <p:spPr bwMode="auto">
          <a:xfrm>
            <a:off x="6714102" y="928201"/>
            <a:ext cx="3952780" cy="4926942"/>
          </a:xfrm>
          <a:prstGeom prst="rect">
            <a:avLst/>
          </a:prstGeom>
          <a:noFill/>
          <a:extLst>
            <a:ext uri="{909E8E84-426E-40DD-AFC4-6F175D3DCCD1}">
              <a14:hiddenFill xmlns:a14="http://schemas.microsoft.com/office/drawing/2010/main">
                <a:solidFill>
                  <a:srgbClr val="FFFFFF"/>
                </a:solidFill>
              </a14:hiddenFill>
            </a:ext>
          </a:extLst>
        </p:spPr>
      </p:pic>
      <p:sp>
        <p:nvSpPr>
          <p:cNvPr id="1189" name="Rectangle 118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466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1" name="Rectangle 1190">
            <a:extLst>
              <a:ext uri="{FF2B5EF4-FFF2-40B4-BE49-F238E27FC236}">
                <a16:creationId xmlns:a16="http://schemas.microsoft.com/office/drawing/2014/main" id="{50CEED20-A22C-4FC3-BC0E-F4FE53FDE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E77574-DB69-D7CF-0CC7-065F62B4FF94}"/>
              </a:ext>
            </a:extLst>
          </p:cNvPr>
          <p:cNvSpPr>
            <a:spLocks noGrp="1"/>
          </p:cNvSpPr>
          <p:nvPr>
            <p:ph type="title"/>
          </p:nvPr>
        </p:nvSpPr>
        <p:spPr>
          <a:xfrm>
            <a:off x="1224147" y="679732"/>
            <a:ext cx="3964840" cy="5675341"/>
          </a:xfrm>
        </p:spPr>
        <p:txBody>
          <a:bodyPr vert="horz" lIns="91440" tIns="45720" rIns="91440" bIns="45720" rtlCol="0" anchor="t">
            <a:normAutofit fontScale="90000"/>
          </a:bodyPr>
          <a:lstStyle/>
          <a:p>
            <a:pPr algn="ctr"/>
            <a:br>
              <a:rPr lang="en-US" sz="1400" kern="1200" dirty="0">
                <a:solidFill>
                  <a:schemeClr val="tx1"/>
                </a:solidFill>
                <a:effectLst/>
                <a:latin typeface="+mj-lt"/>
                <a:ea typeface="+mj-ea"/>
                <a:cs typeface="+mj-cs"/>
              </a:rPr>
            </a:br>
            <a:br>
              <a:rPr lang="en-US" sz="1600" kern="1200" dirty="0">
                <a:effectLst/>
                <a:ea typeface="+mj-ea"/>
                <a:cs typeface="+mj-cs"/>
              </a:rPr>
            </a:br>
            <a:r>
              <a:rPr lang="en-GB" sz="1800" b="1" dirty="0" err="1">
                <a:solidFill>
                  <a:srgbClr val="FFC000"/>
                </a:solidFill>
                <a:effectLst/>
                <a:latin typeface="+mn-lt"/>
              </a:rPr>
              <a:t>Vaikai</a:t>
            </a:r>
            <a:r>
              <a:rPr lang="en-GB" sz="1800" b="1" dirty="0">
                <a:solidFill>
                  <a:srgbClr val="FFC000"/>
                </a:solidFill>
                <a:effectLst/>
                <a:latin typeface="+mn-lt"/>
              </a:rPr>
              <a:t> </a:t>
            </a:r>
            <a:r>
              <a:rPr lang="en-GB" sz="1800" b="1" dirty="0" err="1">
                <a:solidFill>
                  <a:srgbClr val="FFC000"/>
                </a:solidFill>
                <a:effectLst/>
                <a:latin typeface="+mn-lt"/>
              </a:rPr>
              <a:t>su</a:t>
            </a:r>
            <a:r>
              <a:rPr lang="en-GB" sz="1800" b="1" dirty="0">
                <a:solidFill>
                  <a:srgbClr val="FFC000"/>
                </a:solidFill>
                <a:effectLst/>
                <a:latin typeface="+mn-lt"/>
              </a:rPr>
              <a:t> (ne) GALIA</a:t>
            </a:r>
            <a:br>
              <a:rPr lang="en-GB" sz="1300" b="1" dirty="0">
                <a:solidFill>
                  <a:srgbClr val="FFC000"/>
                </a:solidFill>
                <a:effectLst/>
                <a:latin typeface="+mn-lt"/>
              </a:rPr>
            </a:br>
            <a:br>
              <a:rPr lang="en-GB" sz="1300" b="1" dirty="0">
                <a:solidFill>
                  <a:srgbClr val="57B4B2"/>
                </a:solidFill>
                <a:effectLst/>
                <a:latin typeface="+mn-lt"/>
              </a:rPr>
            </a:br>
            <a:r>
              <a:rPr lang="en-GB" sz="1300" b="1" dirty="0">
                <a:solidFill>
                  <a:srgbClr val="57B4B2"/>
                </a:solidFill>
                <a:effectLst/>
                <a:latin typeface="+mn-lt"/>
              </a:rPr>
              <a:t> </a:t>
            </a:r>
            <a:r>
              <a:rPr lang="en-GB" sz="1300" dirty="0" err="1">
                <a:solidFill>
                  <a:srgbClr val="57B4B2"/>
                </a:solidFill>
                <a:effectLst/>
                <a:latin typeface="+mn-lt"/>
              </a:rPr>
              <a:t>buvo</a:t>
            </a:r>
            <a:r>
              <a:rPr lang="en-GB" sz="1300" dirty="0">
                <a:solidFill>
                  <a:srgbClr val="57B4B2"/>
                </a:solidFill>
                <a:effectLst/>
                <a:latin typeface="+mn-lt"/>
              </a:rPr>
              <a:t> </a:t>
            </a:r>
            <a:r>
              <a:rPr lang="en-GB" sz="1300" dirty="0" err="1">
                <a:solidFill>
                  <a:srgbClr val="57B4B2"/>
                </a:solidFill>
                <a:effectLst/>
                <a:latin typeface="+mn-lt"/>
              </a:rPr>
              <a:t>paskelbtos</a:t>
            </a:r>
            <a:r>
              <a:rPr lang="en-GB" sz="1300" dirty="0">
                <a:solidFill>
                  <a:srgbClr val="57B4B2"/>
                </a:solidFill>
                <a:effectLst/>
                <a:latin typeface="+mn-lt"/>
              </a:rPr>
              <a:t> </a:t>
            </a:r>
            <a:r>
              <a:rPr lang="en-GB" sz="1300" dirty="0" err="1">
                <a:solidFill>
                  <a:srgbClr val="57B4B2"/>
                </a:solidFill>
                <a:effectLst/>
                <a:latin typeface="+mn-lt"/>
              </a:rPr>
              <a:t>ir</a:t>
            </a:r>
            <a:r>
              <a:rPr lang="en-GB" sz="1300" dirty="0">
                <a:solidFill>
                  <a:srgbClr val="57B4B2"/>
                </a:solidFill>
                <a:effectLst/>
                <a:latin typeface="+mn-lt"/>
              </a:rPr>
              <a:t> </a:t>
            </a:r>
            <a:r>
              <a:rPr lang="en-GB" sz="1300" dirty="0" err="1">
                <a:solidFill>
                  <a:srgbClr val="57B4B2"/>
                </a:solidFill>
                <a:effectLst/>
                <a:latin typeface="+mn-lt"/>
              </a:rPr>
              <a:t>išpildytos</a:t>
            </a:r>
            <a:r>
              <a:rPr lang="en-GB" sz="1300" dirty="0">
                <a:solidFill>
                  <a:srgbClr val="57B4B2"/>
                </a:solidFill>
                <a:effectLst/>
                <a:latin typeface="+mn-lt"/>
              </a:rPr>
              <a:t> 437 </a:t>
            </a:r>
            <a:r>
              <a:rPr lang="en-GB" sz="1300" dirty="0" err="1">
                <a:solidFill>
                  <a:srgbClr val="57B4B2"/>
                </a:solidFill>
                <a:effectLst/>
                <a:latin typeface="+mn-lt"/>
              </a:rPr>
              <a:t>svajonės</a:t>
            </a:r>
            <a:r>
              <a:rPr lang="en-GB" sz="1300" dirty="0">
                <a:solidFill>
                  <a:srgbClr val="57B4B2"/>
                </a:solidFill>
                <a:effectLst/>
                <a:latin typeface="+mn-lt"/>
              </a:rPr>
              <a:t>. Bet tai tik </a:t>
            </a:r>
            <a:r>
              <a:rPr lang="en-GB" sz="1300" dirty="0" err="1">
                <a:solidFill>
                  <a:srgbClr val="57B4B2"/>
                </a:solidFill>
                <a:effectLst/>
                <a:latin typeface="+mn-lt"/>
              </a:rPr>
              <a:t>formalus</a:t>
            </a:r>
            <a:r>
              <a:rPr lang="en-GB" sz="1300" dirty="0">
                <a:solidFill>
                  <a:srgbClr val="57B4B2"/>
                </a:solidFill>
                <a:effectLst/>
                <a:latin typeface="+mn-lt"/>
              </a:rPr>
              <a:t> </a:t>
            </a:r>
            <a:r>
              <a:rPr lang="en-GB" sz="1300" dirty="0" err="1">
                <a:solidFill>
                  <a:srgbClr val="57B4B2"/>
                </a:solidFill>
                <a:effectLst/>
                <a:latin typeface="+mn-lt"/>
              </a:rPr>
              <a:t>skaičius</a:t>
            </a:r>
            <a:r>
              <a:rPr lang="en-GB" sz="1300" dirty="0">
                <a:solidFill>
                  <a:srgbClr val="57B4B2"/>
                </a:solidFill>
                <a:effectLst/>
                <a:latin typeface="+mn-lt"/>
              </a:rPr>
              <a:t>, </a:t>
            </a:r>
            <a:r>
              <a:rPr lang="en-GB" sz="1300" dirty="0" err="1">
                <a:solidFill>
                  <a:srgbClr val="57B4B2"/>
                </a:solidFill>
                <a:effectLst/>
                <a:latin typeface="+mn-lt"/>
              </a:rPr>
              <a:t>nes</a:t>
            </a:r>
            <a:r>
              <a:rPr lang="en-GB" sz="1300" dirty="0">
                <a:solidFill>
                  <a:srgbClr val="57B4B2"/>
                </a:solidFill>
                <a:effectLst/>
                <a:latin typeface="+mn-lt"/>
              </a:rPr>
              <a:t> </a:t>
            </a:r>
            <a:r>
              <a:rPr lang="en-GB" sz="1300" dirty="0" err="1">
                <a:solidFill>
                  <a:srgbClr val="57B4B2"/>
                </a:solidFill>
                <a:effectLst/>
                <a:latin typeface="+mn-lt"/>
              </a:rPr>
              <a:t>svajonės</a:t>
            </a:r>
            <a:r>
              <a:rPr lang="en-GB" sz="1300" dirty="0">
                <a:solidFill>
                  <a:srgbClr val="57B4B2"/>
                </a:solidFill>
                <a:effectLst/>
                <a:latin typeface="+mn-lt"/>
              </a:rPr>
              <a:t> </a:t>
            </a:r>
            <a:r>
              <a:rPr lang="en-GB" sz="1300" dirty="0" err="1">
                <a:solidFill>
                  <a:srgbClr val="57B4B2"/>
                </a:solidFill>
                <a:effectLst/>
                <a:latin typeface="+mn-lt"/>
              </a:rPr>
              <a:t>buvo</a:t>
            </a:r>
            <a:r>
              <a:rPr lang="en-GB" sz="1300" dirty="0">
                <a:solidFill>
                  <a:srgbClr val="57B4B2"/>
                </a:solidFill>
                <a:effectLst/>
                <a:latin typeface="+mn-lt"/>
              </a:rPr>
              <a:t> </a:t>
            </a:r>
            <a:r>
              <a:rPr lang="en-GB" sz="1300" dirty="0" err="1">
                <a:solidFill>
                  <a:srgbClr val="57B4B2"/>
                </a:solidFill>
                <a:effectLst/>
                <a:latin typeface="+mn-lt"/>
              </a:rPr>
              <a:t>dalintos</a:t>
            </a:r>
            <a:r>
              <a:rPr lang="en-GB" sz="1300" dirty="0">
                <a:solidFill>
                  <a:srgbClr val="57B4B2"/>
                </a:solidFill>
                <a:effectLst/>
                <a:latin typeface="+mn-lt"/>
              </a:rPr>
              <a:t> </a:t>
            </a:r>
            <a:r>
              <a:rPr lang="en-GB" sz="1300" dirty="0" err="1">
                <a:solidFill>
                  <a:srgbClr val="57B4B2"/>
                </a:solidFill>
                <a:effectLst/>
                <a:latin typeface="+mn-lt"/>
              </a:rPr>
              <a:t>i</a:t>
            </a:r>
            <a:r>
              <a:rPr lang="en-GB" sz="1300" dirty="0">
                <a:solidFill>
                  <a:srgbClr val="57B4B2"/>
                </a:solidFill>
                <a:effectLst/>
                <a:latin typeface="+mn-lt"/>
              </a:rPr>
              <a:t>̨ </a:t>
            </a:r>
            <a:r>
              <a:rPr lang="en-GB" sz="1300" dirty="0" err="1">
                <a:solidFill>
                  <a:srgbClr val="57B4B2"/>
                </a:solidFill>
                <a:effectLst/>
                <a:latin typeface="+mn-lt"/>
              </a:rPr>
              <a:t>dalis</a:t>
            </a:r>
            <a:r>
              <a:rPr lang="en-GB" sz="1300" dirty="0">
                <a:solidFill>
                  <a:srgbClr val="57B4B2"/>
                </a:solidFill>
                <a:effectLst/>
                <a:latin typeface="+mn-lt"/>
              </a:rPr>
              <a:t>, po 30—50 EUR. </a:t>
            </a:r>
            <a:br>
              <a:rPr lang="en-GB" sz="1300" dirty="0">
                <a:solidFill>
                  <a:srgbClr val="57B4B2"/>
                </a:solidFill>
                <a:effectLst/>
                <a:latin typeface="+mn-lt"/>
              </a:rPr>
            </a:br>
            <a:br>
              <a:rPr lang="en-GB" sz="1300" dirty="0">
                <a:solidFill>
                  <a:srgbClr val="57B4B2"/>
                </a:solidFill>
                <a:latin typeface="+mn-lt"/>
              </a:rPr>
            </a:br>
            <a:r>
              <a:rPr lang="en-GB" sz="1300" dirty="0">
                <a:solidFill>
                  <a:srgbClr val="57B4B2"/>
                </a:solidFill>
                <a:effectLst/>
                <a:latin typeface="+mn-lt"/>
              </a:rPr>
              <a:t>171 </a:t>
            </a:r>
            <a:r>
              <a:rPr lang="en-GB" sz="1300" dirty="0" err="1">
                <a:solidFill>
                  <a:srgbClr val="57B4B2"/>
                </a:solidFill>
                <a:effectLst/>
                <a:latin typeface="+mn-lt"/>
              </a:rPr>
              <a:t>svajone</a:t>
            </a:r>
            <a:r>
              <a:rPr lang="en-GB" sz="1300" dirty="0">
                <a:solidFill>
                  <a:srgbClr val="57B4B2"/>
                </a:solidFill>
                <a:effectLst/>
                <a:latin typeface="+mn-lt"/>
              </a:rPr>
              <a:t>̨ </a:t>
            </a:r>
            <a:r>
              <a:rPr lang="en-GB" sz="1300" dirty="0" err="1">
                <a:solidFill>
                  <a:srgbClr val="57B4B2"/>
                </a:solidFill>
                <a:effectLst/>
                <a:latin typeface="+mn-lt"/>
              </a:rPr>
              <a:t>išpildėme</a:t>
            </a:r>
            <a:r>
              <a:rPr lang="en-GB" sz="1300" dirty="0">
                <a:solidFill>
                  <a:srgbClr val="57B4B2"/>
                </a:solidFill>
                <a:effectLst/>
                <a:latin typeface="+mn-lt"/>
              </a:rPr>
              <a:t>̇ </a:t>
            </a:r>
            <a:r>
              <a:rPr lang="en-GB" sz="1300" dirty="0" err="1">
                <a:solidFill>
                  <a:srgbClr val="57B4B2"/>
                </a:solidFill>
                <a:effectLst/>
                <a:latin typeface="+mn-lt"/>
              </a:rPr>
              <a:t>surinktu</a:t>
            </a:r>
            <a:r>
              <a:rPr lang="en-GB" sz="1300" dirty="0">
                <a:solidFill>
                  <a:srgbClr val="57B4B2"/>
                </a:solidFill>
                <a:effectLst/>
                <a:latin typeface="+mn-lt"/>
              </a:rPr>
              <a:t>̨ </a:t>
            </a:r>
            <a:r>
              <a:rPr lang="en-GB" sz="1300" dirty="0" err="1">
                <a:solidFill>
                  <a:srgbClr val="57B4B2"/>
                </a:solidFill>
                <a:effectLst/>
                <a:latin typeface="+mn-lt"/>
              </a:rPr>
              <a:t>lėšu</a:t>
            </a:r>
            <a:r>
              <a:rPr lang="en-GB" sz="1300" dirty="0">
                <a:solidFill>
                  <a:srgbClr val="57B4B2"/>
                </a:solidFill>
                <a:effectLst/>
                <a:latin typeface="+mn-lt"/>
              </a:rPr>
              <a:t>̨ </a:t>
            </a:r>
            <a:r>
              <a:rPr lang="en-GB" sz="1300" dirty="0" err="1">
                <a:solidFill>
                  <a:srgbClr val="57B4B2"/>
                </a:solidFill>
                <a:effectLst/>
                <a:latin typeface="+mn-lt"/>
              </a:rPr>
              <a:t>sąskaita</a:t>
            </a:r>
            <a:r>
              <a:rPr lang="en-GB" sz="1300" dirty="0">
                <a:solidFill>
                  <a:srgbClr val="57B4B2"/>
                </a:solidFill>
                <a:effectLst/>
                <a:latin typeface="+mn-lt"/>
              </a:rPr>
              <a:t> </a:t>
            </a:r>
            <a:r>
              <a:rPr lang="en-GB" sz="1300" dirty="0" err="1">
                <a:solidFill>
                  <a:srgbClr val="57B4B2"/>
                </a:solidFill>
                <a:effectLst/>
                <a:latin typeface="+mn-lt"/>
              </a:rPr>
              <a:t>ir</a:t>
            </a:r>
            <a:r>
              <a:rPr lang="en-GB" sz="1300" dirty="0">
                <a:solidFill>
                  <a:srgbClr val="57B4B2"/>
                </a:solidFill>
                <a:effectLst/>
                <a:latin typeface="+mn-lt"/>
              </a:rPr>
              <a:t> </a:t>
            </a:r>
            <a:r>
              <a:rPr lang="en-GB" sz="1300" dirty="0" err="1">
                <a:solidFill>
                  <a:srgbClr val="57B4B2"/>
                </a:solidFill>
                <a:effectLst/>
                <a:latin typeface="+mn-lt"/>
              </a:rPr>
              <a:t>panaudojus</a:t>
            </a:r>
            <a:r>
              <a:rPr lang="en-GB" sz="1300" dirty="0">
                <a:solidFill>
                  <a:srgbClr val="57B4B2"/>
                </a:solidFill>
                <a:effectLst/>
                <a:latin typeface="+mn-lt"/>
              </a:rPr>
              <a:t> </a:t>
            </a:r>
            <a:r>
              <a:rPr lang="en-GB" sz="1300" dirty="0" err="1">
                <a:solidFill>
                  <a:srgbClr val="57B4B2"/>
                </a:solidFill>
                <a:effectLst/>
                <a:latin typeface="+mn-lt"/>
              </a:rPr>
              <a:t>Contribee</a:t>
            </a:r>
            <a:r>
              <a:rPr lang="en-GB" sz="1300" dirty="0">
                <a:solidFill>
                  <a:srgbClr val="57B4B2"/>
                </a:solidFill>
                <a:effectLst/>
                <a:latin typeface="+mn-lt"/>
              </a:rPr>
              <a:t> </a:t>
            </a:r>
            <a:r>
              <a:rPr lang="en-GB" sz="1300" dirty="0" err="1">
                <a:solidFill>
                  <a:srgbClr val="57B4B2"/>
                </a:solidFill>
                <a:effectLst/>
                <a:latin typeface="+mn-lt"/>
              </a:rPr>
              <a:t>pinigus</a:t>
            </a:r>
            <a:r>
              <a:rPr lang="en-GB" sz="1300" dirty="0">
                <a:solidFill>
                  <a:srgbClr val="57B4B2"/>
                </a:solidFill>
                <a:latin typeface="+mn-lt"/>
              </a:rPr>
              <a:t>.</a:t>
            </a:r>
            <a:br>
              <a:rPr lang="en-GB" sz="1300" dirty="0">
                <a:solidFill>
                  <a:srgbClr val="57B4B2"/>
                </a:solidFill>
                <a:latin typeface="+mn-lt"/>
              </a:rPr>
            </a:br>
            <a:br>
              <a:rPr lang="en-GB" sz="1300" dirty="0">
                <a:solidFill>
                  <a:srgbClr val="57B4B2"/>
                </a:solidFill>
                <a:latin typeface="+mn-lt"/>
              </a:rPr>
            </a:br>
            <a:r>
              <a:rPr lang="en-GB" sz="1300" dirty="0">
                <a:solidFill>
                  <a:srgbClr val="57B4B2"/>
                </a:solidFill>
                <a:effectLst/>
                <a:latin typeface="+mn-lt"/>
              </a:rPr>
              <a:t>665 EUR </a:t>
            </a:r>
            <a:r>
              <a:rPr lang="en-GB" sz="1300" dirty="0" err="1">
                <a:solidFill>
                  <a:srgbClr val="57B4B2"/>
                </a:solidFill>
                <a:effectLst/>
                <a:latin typeface="+mn-lt"/>
              </a:rPr>
              <a:t>Alytaus</a:t>
            </a:r>
            <a:r>
              <a:rPr lang="en-GB" sz="1300" dirty="0">
                <a:solidFill>
                  <a:srgbClr val="57B4B2"/>
                </a:solidFill>
                <a:effectLst/>
                <a:latin typeface="+mn-lt"/>
              </a:rPr>
              <a:t> </a:t>
            </a:r>
            <a:r>
              <a:rPr lang="en-GB" sz="1300" dirty="0" err="1">
                <a:solidFill>
                  <a:srgbClr val="57B4B2"/>
                </a:solidFill>
                <a:effectLst/>
                <a:latin typeface="+mn-lt"/>
              </a:rPr>
              <a:t>Lietaus</a:t>
            </a:r>
            <a:r>
              <a:rPr lang="en-GB" sz="1300" dirty="0">
                <a:solidFill>
                  <a:srgbClr val="57B4B2"/>
                </a:solidFill>
                <a:effectLst/>
                <a:latin typeface="+mn-lt"/>
              </a:rPr>
              <a:t> </a:t>
            </a:r>
            <a:r>
              <a:rPr lang="en-GB" sz="1300" dirty="0" err="1">
                <a:solidFill>
                  <a:srgbClr val="57B4B2"/>
                </a:solidFill>
                <a:effectLst/>
                <a:latin typeface="+mn-lt"/>
              </a:rPr>
              <a:t>vaikams</a:t>
            </a:r>
            <a:r>
              <a:rPr lang="en-GB" sz="1300" dirty="0">
                <a:solidFill>
                  <a:srgbClr val="57B4B2"/>
                </a:solidFill>
                <a:effectLst/>
                <a:latin typeface="+mn-lt"/>
              </a:rPr>
              <a:t>, </a:t>
            </a:r>
            <a:r>
              <a:rPr lang="en-GB" sz="1300" dirty="0" err="1">
                <a:solidFill>
                  <a:srgbClr val="57B4B2"/>
                </a:solidFill>
                <a:effectLst/>
                <a:latin typeface="+mn-lt"/>
              </a:rPr>
              <a:t>centro</a:t>
            </a:r>
            <a:r>
              <a:rPr lang="en-GB" sz="1300" dirty="0">
                <a:solidFill>
                  <a:srgbClr val="57B4B2"/>
                </a:solidFill>
                <a:effectLst/>
                <a:latin typeface="+mn-lt"/>
              </a:rPr>
              <a:t> </a:t>
            </a:r>
            <a:r>
              <a:rPr lang="en-GB" sz="1300" dirty="0" err="1">
                <a:solidFill>
                  <a:srgbClr val="57B4B2"/>
                </a:solidFill>
                <a:effectLst/>
                <a:latin typeface="+mn-lt"/>
              </a:rPr>
              <a:t>įrangai</a:t>
            </a:r>
            <a:r>
              <a:rPr lang="en-GB" sz="1300" dirty="0">
                <a:solidFill>
                  <a:srgbClr val="57B4B2"/>
                </a:solidFill>
                <a:effectLst/>
                <a:latin typeface="+mn-lt"/>
              </a:rPr>
              <a:t>. </a:t>
            </a:r>
            <a:br>
              <a:rPr lang="en-GB" sz="1300" dirty="0">
                <a:solidFill>
                  <a:srgbClr val="57B4B2"/>
                </a:solidFill>
                <a:effectLst/>
                <a:latin typeface="+mn-lt"/>
              </a:rPr>
            </a:br>
            <a:br>
              <a:rPr lang="en-GB" sz="1300" dirty="0">
                <a:solidFill>
                  <a:srgbClr val="57B4B2"/>
                </a:solidFill>
                <a:latin typeface="+mn-lt"/>
              </a:rPr>
            </a:br>
            <a:r>
              <a:rPr lang="en-GB" sz="1300" dirty="0">
                <a:solidFill>
                  <a:srgbClr val="57B4B2"/>
                </a:solidFill>
                <a:effectLst/>
                <a:latin typeface="+mn-lt"/>
              </a:rPr>
              <a:t>1300 EUR </a:t>
            </a:r>
            <a:r>
              <a:rPr lang="en-GB" sz="1300" dirty="0" err="1">
                <a:solidFill>
                  <a:srgbClr val="57B4B2"/>
                </a:solidFill>
                <a:effectLst/>
                <a:latin typeface="+mn-lt"/>
              </a:rPr>
              <a:t>Asociacija</a:t>
            </a:r>
            <a:r>
              <a:rPr lang="en-GB" sz="1300" dirty="0">
                <a:solidFill>
                  <a:srgbClr val="57B4B2"/>
                </a:solidFill>
                <a:effectLst/>
                <a:latin typeface="+mn-lt"/>
              </a:rPr>
              <a:t> </a:t>
            </a:r>
            <a:r>
              <a:rPr lang="en-GB" sz="1300" dirty="0" err="1">
                <a:solidFill>
                  <a:srgbClr val="57B4B2"/>
                </a:solidFill>
                <a:effectLst/>
                <a:latin typeface="+mn-lt"/>
              </a:rPr>
              <a:t>Maži</a:t>
            </a:r>
            <a:r>
              <a:rPr lang="en-GB" sz="1300" dirty="0">
                <a:solidFill>
                  <a:srgbClr val="57B4B2"/>
                </a:solidFill>
                <a:effectLst/>
                <a:latin typeface="+mn-lt"/>
              </a:rPr>
              <a:t> </a:t>
            </a:r>
            <a:r>
              <a:rPr lang="en-GB" sz="1300" dirty="0" err="1">
                <a:solidFill>
                  <a:srgbClr val="57B4B2"/>
                </a:solidFill>
                <a:effectLst/>
                <a:latin typeface="+mn-lt"/>
              </a:rPr>
              <a:t>žingsneliai</a:t>
            </a:r>
            <a:r>
              <a:rPr lang="en-GB" sz="1300" dirty="0">
                <a:solidFill>
                  <a:srgbClr val="57B4B2"/>
                </a:solidFill>
                <a:effectLst/>
                <a:latin typeface="+mn-lt"/>
              </a:rPr>
              <a:t> </a:t>
            </a:r>
            <a:r>
              <a:rPr lang="en-GB" sz="1300" dirty="0" err="1">
                <a:solidFill>
                  <a:srgbClr val="57B4B2"/>
                </a:solidFill>
                <a:effectLst/>
                <a:latin typeface="+mn-lt"/>
              </a:rPr>
              <a:t>Mykolo</a:t>
            </a:r>
            <a:r>
              <a:rPr lang="en-GB" sz="1300" dirty="0">
                <a:solidFill>
                  <a:srgbClr val="57B4B2"/>
                </a:solidFill>
                <a:effectLst/>
                <a:latin typeface="+mn-lt"/>
              </a:rPr>
              <a:t> </a:t>
            </a:r>
            <a:r>
              <a:rPr lang="en-GB" sz="1300" dirty="0" err="1">
                <a:solidFill>
                  <a:srgbClr val="57B4B2"/>
                </a:solidFill>
                <a:effectLst/>
                <a:latin typeface="+mn-lt"/>
              </a:rPr>
              <a:t>svajonei</a:t>
            </a:r>
            <a:r>
              <a:rPr lang="en-GB" sz="1300" dirty="0">
                <a:solidFill>
                  <a:srgbClr val="57B4B2"/>
                </a:solidFill>
                <a:effectLst/>
                <a:latin typeface="+mn-lt"/>
              </a:rPr>
              <a:t> </a:t>
            </a:r>
            <a:r>
              <a:rPr lang="en-GB" sz="1300" dirty="0" err="1">
                <a:solidFill>
                  <a:srgbClr val="57B4B2"/>
                </a:solidFill>
                <a:effectLst/>
                <a:latin typeface="+mn-lt"/>
              </a:rPr>
              <a:t>i</a:t>
            </a:r>
            <a:r>
              <a:rPr lang="en-GB" sz="1300" dirty="0">
                <a:solidFill>
                  <a:srgbClr val="57B4B2"/>
                </a:solidFill>
                <a:effectLst/>
                <a:latin typeface="+mn-lt"/>
              </a:rPr>
              <a:t>̨ </a:t>
            </a:r>
            <a:r>
              <a:rPr lang="en-GB" sz="1300" dirty="0" err="1">
                <a:solidFill>
                  <a:srgbClr val="57B4B2"/>
                </a:solidFill>
                <a:effectLst/>
                <a:latin typeface="+mn-lt"/>
              </a:rPr>
              <a:t>varžybas</a:t>
            </a:r>
            <a:r>
              <a:rPr lang="en-GB" sz="1300" dirty="0">
                <a:solidFill>
                  <a:srgbClr val="57B4B2"/>
                </a:solidFill>
                <a:effectLst/>
                <a:latin typeface="+mn-lt"/>
              </a:rPr>
              <a:t>. </a:t>
            </a:r>
            <a:r>
              <a:rPr lang="en-GB" sz="1300" dirty="0" err="1">
                <a:solidFill>
                  <a:srgbClr val="57B4B2"/>
                </a:solidFill>
                <a:effectLst/>
                <a:latin typeface="+mn-lt"/>
              </a:rPr>
              <a:t>Apie</a:t>
            </a:r>
            <a:r>
              <a:rPr lang="en-GB" sz="1300" dirty="0">
                <a:solidFill>
                  <a:srgbClr val="57B4B2"/>
                </a:solidFill>
                <a:effectLst/>
                <a:latin typeface="+mn-lt"/>
              </a:rPr>
              <a:t> </a:t>
            </a:r>
            <a:r>
              <a:rPr lang="en-GB" sz="1300" dirty="0" err="1">
                <a:solidFill>
                  <a:srgbClr val="57B4B2"/>
                </a:solidFill>
                <a:effectLst/>
                <a:latin typeface="+mn-lt"/>
              </a:rPr>
              <a:t>Mykola</a:t>
            </a:r>
            <a:r>
              <a:rPr lang="en-GB" sz="1300" dirty="0">
                <a:solidFill>
                  <a:srgbClr val="57B4B2"/>
                </a:solidFill>
                <a:effectLst/>
                <a:latin typeface="+mn-lt"/>
              </a:rPr>
              <a:t>̨: </a:t>
            </a:r>
            <a:r>
              <a:rPr lang="en-GB" sz="1300" dirty="0" err="1">
                <a:solidFill>
                  <a:srgbClr val="57B4B2"/>
                </a:solidFill>
                <a:effectLst/>
                <a:latin typeface="+mn-lt"/>
              </a:rPr>
              <a:t>Mykolas</a:t>
            </a:r>
            <a:r>
              <a:rPr lang="en-GB" sz="1300" dirty="0">
                <a:solidFill>
                  <a:srgbClr val="57B4B2"/>
                </a:solidFill>
                <a:effectLst/>
                <a:latin typeface="+mn-lt"/>
              </a:rPr>
              <a:t> </a:t>
            </a:r>
            <a:r>
              <a:rPr lang="en-GB" sz="1300" dirty="0" err="1">
                <a:solidFill>
                  <a:srgbClr val="57B4B2"/>
                </a:solidFill>
                <a:effectLst/>
                <a:latin typeface="+mn-lt"/>
              </a:rPr>
              <a:t>yra</a:t>
            </a:r>
            <a:r>
              <a:rPr lang="en-GB" sz="1300" dirty="0">
                <a:solidFill>
                  <a:srgbClr val="57B4B2"/>
                </a:solidFill>
                <a:effectLst/>
                <a:latin typeface="+mn-lt"/>
              </a:rPr>
              <a:t> 15m </a:t>
            </a:r>
            <a:r>
              <a:rPr lang="en-GB" sz="1300" dirty="0" err="1">
                <a:solidFill>
                  <a:srgbClr val="57B4B2"/>
                </a:solidFill>
                <a:effectLst/>
                <a:latin typeface="+mn-lt"/>
              </a:rPr>
              <a:t>paauglys</a:t>
            </a:r>
            <a:r>
              <a:rPr lang="en-GB" sz="1300" dirty="0">
                <a:solidFill>
                  <a:srgbClr val="57B4B2"/>
                </a:solidFill>
                <a:effectLst/>
                <a:latin typeface="+mn-lt"/>
              </a:rPr>
              <a:t> iš </a:t>
            </a:r>
            <a:r>
              <a:rPr lang="en-GB" sz="1300" dirty="0" err="1">
                <a:solidFill>
                  <a:srgbClr val="57B4B2"/>
                </a:solidFill>
                <a:effectLst/>
                <a:latin typeface="+mn-lt"/>
              </a:rPr>
              <a:t>Šiauliu</a:t>
            </a:r>
            <a:r>
              <a:rPr lang="en-GB" sz="1300" dirty="0">
                <a:solidFill>
                  <a:srgbClr val="57B4B2"/>
                </a:solidFill>
                <a:effectLst/>
                <a:latin typeface="+mn-lt"/>
              </a:rPr>
              <a:t>̨, </a:t>
            </a:r>
            <a:r>
              <a:rPr lang="en-GB" sz="1300" dirty="0" err="1">
                <a:solidFill>
                  <a:srgbClr val="57B4B2"/>
                </a:solidFill>
                <a:effectLst/>
                <a:latin typeface="+mn-lt"/>
              </a:rPr>
              <a:t>kuris</a:t>
            </a:r>
            <a:r>
              <a:rPr lang="en-GB" sz="1300" dirty="0">
                <a:solidFill>
                  <a:srgbClr val="57B4B2"/>
                </a:solidFill>
                <a:effectLst/>
                <a:latin typeface="+mn-lt"/>
              </a:rPr>
              <a:t> </a:t>
            </a:r>
            <a:r>
              <a:rPr lang="en-GB" sz="1300" dirty="0" err="1">
                <a:solidFill>
                  <a:srgbClr val="57B4B2"/>
                </a:solidFill>
                <a:effectLst/>
                <a:latin typeface="+mn-lt"/>
              </a:rPr>
              <a:t>jau</a:t>
            </a:r>
            <a:r>
              <a:rPr lang="en-GB" sz="1300" dirty="0">
                <a:solidFill>
                  <a:srgbClr val="57B4B2"/>
                </a:solidFill>
                <a:effectLst/>
                <a:latin typeface="+mn-lt"/>
              </a:rPr>
              <a:t> 4m </a:t>
            </a:r>
            <a:r>
              <a:rPr lang="en-GB" sz="1300" dirty="0" err="1">
                <a:solidFill>
                  <a:srgbClr val="57B4B2"/>
                </a:solidFill>
                <a:effectLst/>
                <a:latin typeface="+mn-lt"/>
              </a:rPr>
              <a:t>užsiiminėja</a:t>
            </a:r>
            <a:r>
              <a:rPr lang="en-GB" sz="1300" dirty="0">
                <a:solidFill>
                  <a:srgbClr val="57B4B2"/>
                </a:solidFill>
                <a:effectLst/>
                <a:latin typeface="+mn-lt"/>
              </a:rPr>
              <a:t> </a:t>
            </a:r>
            <a:r>
              <a:rPr lang="en-GB" sz="1300" dirty="0" err="1">
                <a:solidFill>
                  <a:srgbClr val="57B4B2"/>
                </a:solidFill>
                <a:effectLst/>
                <a:latin typeface="+mn-lt"/>
              </a:rPr>
              <a:t>bėgimo</a:t>
            </a:r>
            <a:r>
              <a:rPr lang="en-GB" sz="1300" dirty="0">
                <a:solidFill>
                  <a:srgbClr val="57B4B2"/>
                </a:solidFill>
                <a:effectLst/>
                <a:latin typeface="+mn-lt"/>
              </a:rPr>
              <a:t> </a:t>
            </a:r>
            <a:r>
              <a:rPr lang="en-GB" sz="1300" dirty="0" err="1">
                <a:solidFill>
                  <a:srgbClr val="57B4B2"/>
                </a:solidFill>
                <a:effectLst/>
                <a:latin typeface="+mn-lt"/>
              </a:rPr>
              <a:t>su</a:t>
            </a:r>
            <a:r>
              <a:rPr lang="en-GB" sz="1300" dirty="0">
                <a:solidFill>
                  <a:srgbClr val="57B4B2"/>
                </a:solidFill>
                <a:effectLst/>
                <a:latin typeface="+mn-lt"/>
              </a:rPr>
              <a:t> </a:t>
            </a:r>
            <a:r>
              <a:rPr lang="en-GB" sz="1300" dirty="0" err="1">
                <a:solidFill>
                  <a:srgbClr val="57B4B2"/>
                </a:solidFill>
                <a:effectLst/>
                <a:latin typeface="+mn-lt"/>
              </a:rPr>
              <a:t>triračiais</a:t>
            </a:r>
            <a:r>
              <a:rPr lang="en-GB" sz="1300" dirty="0">
                <a:solidFill>
                  <a:srgbClr val="57B4B2"/>
                </a:solidFill>
                <a:effectLst/>
                <a:latin typeface="+mn-lt"/>
              </a:rPr>
              <a:t> </a:t>
            </a:r>
            <a:r>
              <a:rPr lang="en-GB" sz="1300" dirty="0" err="1">
                <a:solidFill>
                  <a:srgbClr val="57B4B2"/>
                </a:solidFill>
                <a:effectLst/>
                <a:latin typeface="+mn-lt"/>
              </a:rPr>
              <a:t>sportu</a:t>
            </a:r>
            <a:r>
              <a:rPr lang="en-GB" sz="1300" dirty="0">
                <a:solidFill>
                  <a:srgbClr val="57B4B2"/>
                </a:solidFill>
                <a:effectLst/>
                <a:latin typeface="+mn-lt"/>
              </a:rPr>
              <a:t>, </a:t>
            </a:r>
            <a:r>
              <a:rPr lang="en-GB" sz="1300" dirty="0" err="1">
                <a:solidFill>
                  <a:srgbClr val="57B4B2"/>
                </a:solidFill>
                <a:effectLst/>
                <a:latin typeface="+mn-lt"/>
              </a:rPr>
              <a:t>kuris</a:t>
            </a:r>
            <a:r>
              <a:rPr lang="en-GB" sz="1300" dirty="0">
                <a:solidFill>
                  <a:srgbClr val="57B4B2"/>
                </a:solidFill>
                <a:effectLst/>
                <a:latin typeface="+mn-lt"/>
              </a:rPr>
              <a:t> </a:t>
            </a:r>
            <a:br>
              <a:rPr lang="en-GB" sz="1300" dirty="0">
                <a:solidFill>
                  <a:srgbClr val="57B4B2"/>
                </a:solidFill>
                <a:latin typeface="+mn-lt"/>
              </a:rPr>
            </a:br>
            <a:r>
              <a:rPr lang="en-GB" sz="1300" dirty="0" err="1">
                <a:solidFill>
                  <a:srgbClr val="57B4B2"/>
                </a:solidFill>
                <a:effectLst/>
                <a:latin typeface="+mn-lt"/>
              </a:rPr>
              <a:t>originaliai</a:t>
            </a:r>
            <a:r>
              <a:rPr lang="en-GB" sz="1300" dirty="0">
                <a:solidFill>
                  <a:srgbClr val="57B4B2"/>
                </a:solidFill>
                <a:effectLst/>
                <a:latin typeface="+mn-lt"/>
              </a:rPr>
              <a:t> </a:t>
            </a:r>
            <a:r>
              <a:rPr lang="en-GB" sz="1300" dirty="0" err="1">
                <a:solidFill>
                  <a:srgbClr val="57B4B2"/>
                </a:solidFill>
                <a:effectLst/>
                <a:latin typeface="+mn-lt"/>
              </a:rPr>
              <a:t>vadinasi</a:t>
            </a:r>
            <a:r>
              <a:rPr lang="en-GB" sz="1300" dirty="0">
                <a:solidFill>
                  <a:srgbClr val="57B4B2"/>
                </a:solidFill>
                <a:effectLst/>
                <a:latin typeface="+mn-lt"/>
              </a:rPr>
              <a:t> Frame running.</a:t>
            </a:r>
            <a:br>
              <a:rPr lang="en-GB" sz="1300" dirty="0">
                <a:solidFill>
                  <a:srgbClr val="57B4B2"/>
                </a:solidFill>
                <a:effectLst/>
                <a:latin typeface="+mn-lt"/>
              </a:rPr>
            </a:br>
            <a:r>
              <a:rPr lang="en-GB" sz="1300" dirty="0" err="1">
                <a:solidFill>
                  <a:srgbClr val="57B4B2"/>
                </a:solidFill>
                <a:effectLst/>
                <a:latin typeface="+mn-lt"/>
              </a:rPr>
              <a:t>Jis</a:t>
            </a:r>
            <a:r>
              <a:rPr lang="en-GB" sz="1300" dirty="0">
                <a:solidFill>
                  <a:srgbClr val="57B4B2"/>
                </a:solidFill>
                <a:effectLst/>
                <a:latin typeface="+mn-lt"/>
              </a:rPr>
              <a:t> ne tik pats </a:t>
            </a:r>
            <a:r>
              <a:rPr lang="en-GB" sz="1300" dirty="0" err="1">
                <a:solidFill>
                  <a:srgbClr val="57B4B2"/>
                </a:solidFill>
                <a:effectLst/>
                <a:latin typeface="+mn-lt"/>
              </a:rPr>
              <a:t>domisi</a:t>
            </a:r>
            <a:r>
              <a:rPr lang="en-GB" sz="1300" dirty="0">
                <a:solidFill>
                  <a:srgbClr val="57B4B2"/>
                </a:solidFill>
                <a:effectLst/>
                <a:latin typeface="+mn-lt"/>
              </a:rPr>
              <a:t> </a:t>
            </a:r>
            <a:r>
              <a:rPr lang="en-GB" sz="1300" dirty="0" err="1">
                <a:solidFill>
                  <a:srgbClr val="57B4B2"/>
                </a:solidFill>
                <a:effectLst/>
                <a:latin typeface="+mn-lt"/>
              </a:rPr>
              <a:t>šiuo</a:t>
            </a:r>
            <a:r>
              <a:rPr lang="en-GB" sz="1300" dirty="0">
                <a:solidFill>
                  <a:srgbClr val="57B4B2"/>
                </a:solidFill>
                <a:effectLst/>
                <a:latin typeface="+mn-lt"/>
              </a:rPr>
              <a:t> </a:t>
            </a:r>
            <a:r>
              <a:rPr lang="en-GB" sz="1300" dirty="0" err="1">
                <a:solidFill>
                  <a:srgbClr val="57B4B2"/>
                </a:solidFill>
                <a:effectLst/>
                <a:latin typeface="+mn-lt"/>
              </a:rPr>
              <a:t>sportu</a:t>
            </a:r>
            <a:r>
              <a:rPr lang="en-GB" sz="1300" dirty="0">
                <a:solidFill>
                  <a:srgbClr val="57B4B2"/>
                </a:solidFill>
                <a:effectLst/>
                <a:latin typeface="+mn-lt"/>
              </a:rPr>
              <a:t>, bet </a:t>
            </a:r>
            <a:r>
              <a:rPr lang="en-GB" sz="1300" dirty="0" err="1">
                <a:solidFill>
                  <a:srgbClr val="57B4B2"/>
                </a:solidFill>
                <a:effectLst/>
                <a:latin typeface="+mn-lt"/>
              </a:rPr>
              <a:t>ir</a:t>
            </a:r>
            <a:r>
              <a:rPr lang="en-GB" sz="1300" dirty="0">
                <a:solidFill>
                  <a:srgbClr val="57B4B2"/>
                </a:solidFill>
                <a:effectLst/>
                <a:latin typeface="+mn-lt"/>
              </a:rPr>
              <a:t> </a:t>
            </a:r>
            <a:r>
              <a:rPr lang="en-GB" sz="1300" dirty="0" err="1">
                <a:solidFill>
                  <a:srgbClr val="57B4B2"/>
                </a:solidFill>
                <a:effectLst/>
                <a:latin typeface="+mn-lt"/>
              </a:rPr>
              <a:t>aktyviai</a:t>
            </a:r>
            <a:r>
              <a:rPr lang="en-GB" sz="1300" dirty="0">
                <a:solidFill>
                  <a:srgbClr val="57B4B2"/>
                </a:solidFill>
                <a:effectLst/>
                <a:latin typeface="+mn-lt"/>
              </a:rPr>
              <a:t> </a:t>
            </a:r>
            <a:r>
              <a:rPr lang="en-GB" sz="1300" dirty="0" err="1">
                <a:solidFill>
                  <a:srgbClr val="57B4B2"/>
                </a:solidFill>
                <a:effectLst/>
                <a:latin typeface="+mn-lt"/>
              </a:rPr>
              <a:t>dalyvauja</a:t>
            </a:r>
            <a:r>
              <a:rPr lang="en-GB" sz="1300" dirty="0">
                <a:solidFill>
                  <a:srgbClr val="57B4B2"/>
                </a:solidFill>
                <a:effectLst/>
                <a:latin typeface="+mn-lt"/>
              </a:rPr>
              <a:t> jo </a:t>
            </a:r>
            <a:r>
              <a:rPr lang="en-GB" sz="1300" dirty="0" err="1">
                <a:solidFill>
                  <a:srgbClr val="57B4B2"/>
                </a:solidFill>
                <a:effectLst/>
                <a:latin typeface="+mn-lt"/>
              </a:rPr>
              <a:t>populiarinime</a:t>
            </a:r>
            <a:r>
              <a:rPr lang="en-GB" sz="1300" dirty="0">
                <a:solidFill>
                  <a:srgbClr val="57B4B2"/>
                </a:solidFill>
                <a:effectLst/>
                <a:latin typeface="+mn-lt"/>
              </a:rPr>
              <a:t> </a:t>
            </a:r>
            <a:r>
              <a:rPr lang="en-GB" sz="1300" dirty="0" err="1">
                <a:solidFill>
                  <a:srgbClr val="57B4B2"/>
                </a:solidFill>
                <a:effectLst/>
                <a:latin typeface="+mn-lt"/>
              </a:rPr>
              <a:t>Lietuvoje</a:t>
            </a:r>
            <a:r>
              <a:rPr lang="en-GB" sz="1300" dirty="0">
                <a:solidFill>
                  <a:srgbClr val="57B4B2"/>
                </a:solidFill>
                <a:effectLst/>
                <a:latin typeface="+mn-lt"/>
              </a:rPr>
              <a:t>, </a:t>
            </a:r>
            <a:r>
              <a:rPr lang="en-GB" sz="1300" dirty="0" err="1">
                <a:solidFill>
                  <a:srgbClr val="57B4B2"/>
                </a:solidFill>
                <a:effectLst/>
                <a:latin typeface="+mn-lt"/>
              </a:rPr>
              <a:t>nes</a:t>
            </a:r>
            <a:r>
              <a:rPr lang="en-GB" sz="1300" dirty="0">
                <a:solidFill>
                  <a:srgbClr val="57B4B2"/>
                </a:solidFill>
                <a:effectLst/>
                <a:latin typeface="+mn-lt"/>
              </a:rPr>
              <a:t> </a:t>
            </a:r>
            <a:r>
              <a:rPr lang="en-GB" sz="1300" dirty="0" err="1">
                <a:solidFill>
                  <a:srgbClr val="57B4B2"/>
                </a:solidFill>
                <a:effectLst/>
                <a:latin typeface="+mn-lt"/>
              </a:rPr>
              <a:t>buvo</a:t>
            </a:r>
            <a:r>
              <a:rPr lang="en-GB" sz="1300" dirty="0">
                <a:solidFill>
                  <a:srgbClr val="57B4B2"/>
                </a:solidFill>
                <a:effectLst/>
                <a:latin typeface="+mn-lt"/>
              </a:rPr>
              <a:t> </a:t>
            </a:r>
            <a:r>
              <a:rPr lang="en-GB" sz="1300" dirty="0" err="1">
                <a:solidFill>
                  <a:srgbClr val="57B4B2"/>
                </a:solidFill>
                <a:effectLst/>
                <a:latin typeface="+mn-lt"/>
              </a:rPr>
              <a:t>vienas</a:t>
            </a:r>
            <a:r>
              <a:rPr lang="en-GB" sz="1300" dirty="0">
                <a:solidFill>
                  <a:srgbClr val="57B4B2"/>
                </a:solidFill>
                <a:effectLst/>
                <a:latin typeface="+mn-lt"/>
              </a:rPr>
              <a:t> </a:t>
            </a:r>
            <a:r>
              <a:rPr lang="en-GB" sz="1300" dirty="0" err="1">
                <a:solidFill>
                  <a:srgbClr val="57B4B2"/>
                </a:solidFill>
                <a:effectLst/>
                <a:latin typeface="+mn-lt"/>
              </a:rPr>
              <a:t>pirmųju</a:t>
            </a:r>
            <a:r>
              <a:rPr lang="en-GB" sz="1300" dirty="0">
                <a:solidFill>
                  <a:srgbClr val="57B4B2"/>
                </a:solidFill>
                <a:effectLst/>
                <a:latin typeface="+mn-lt"/>
              </a:rPr>
              <a:t>̨ </a:t>
            </a:r>
            <a:r>
              <a:rPr lang="en-GB" sz="1300" dirty="0" err="1">
                <a:solidFill>
                  <a:srgbClr val="57B4B2"/>
                </a:solidFill>
                <a:effectLst/>
                <a:latin typeface="+mn-lt"/>
              </a:rPr>
              <a:t>vaiku</a:t>
            </a:r>
            <a:r>
              <a:rPr lang="en-GB" sz="1300" dirty="0">
                <a:solidFill>
                  <a:srgbClr val="57B4B2"/>
                </a:solidFill>
                <a:effectLst/>
                <a:latin typeface="+mn-lt"/>
              </a:rPr>
              <a:t>̨, </a:t>
            </a:r>
            <a:r>
              <a:rPr lang="en-GB" sz="1300" dirty="0" err="1">
                <a:solidFill>
                  <a:srgbClr val="57B4B2"/>
                </a:solidFill>
                <a:effectLst/>
                <a:latin typeface="+mn-lt"/>
              </a:rPr>
              <a:t>išbandžiusiu</a:t>
            </a:r>
            <a:r>
              <a:rPr lang="en-GB" sz="1300" dirty="0">
                <a:solidFill>
                  <a:srgbClr val="57B4B2"/>
                </a:solidFill>
                <a:effectLst/>
                <a:latin typeface="+mn-lt"/>
              </a:rPr>
              <a:t>̨ </a:t>
            </a:r>
            <a:r>
              <a:rPr lang="en-GB" sz="1300" dirty="0" err="1">
                <a:solidFill>
                  <a:srgbClr val="57B4B2"/>
                </a:solidFill>
                <a:effectLst/>
                <a:latin typeface="+mn-lt"/>
              </a:rPr>
              <a:t>šia</a:t>
            </a:r>
            <a:r>
              <a:rPr lang="en-GB" sz="1300" dirty="0">
                <a:solidFill>
                  <a:srgbClr val="57B4B2"/>
                </a:solidFill>
                <a:effectLst/>
                <a:latin typeface="+mn-lt"/>
              </a:rPr>
              <a:t>̨ </a:t>
            </a:r>
            <a:r>
              <a:rPr lang="en-GB" sz="1300" dirty="0" err="1">
                <a:solidFill>
                  <a:srgbClr val="57B4B2"/>
                </a:solidFill>
                <a:effectLst/>
                <a:latin typeface="+mn-lt"/>
              </a:rPr>
              <a:t>sporto</a:t>
            </a:r>
            <a:r>
              <a:rPr lang="en-GB" sz="1300" dirty="0">
                <a:solidFill>
                  <a:srgbClr val="57B4B2"/>
                </a:solidFill>
                <a:effectLst/>
                <a:latin typeface="+mn-lt"/>
              </a:rPr>
              <a:t> </a:t>
            </a:r>
            <a:r>
              <a:rPr lang="en-GB" sz="1300" dirty="0" err="1">
                <a:solidFill>
                  <a:srgbClr val="57B4B2"/>
                </a:solidFill>
                <a:effectLst/>
                <a:latin typeface="+mn-lt"/>
              </a:rPr>
              <a:t>rūši</a:t>
            </a:r>
            <a:r>
              <a:rPr lang="en-GB" sz="1300" dirty="0">
                <a:solidFill>
                  <a:srgbClr val="57B4B2"/>
                </a:solidFill>
                <a:effectLst/>
                <a:latin typeface="+mn-lt"/>
              </a:rPr>
              <a:t>̨, o </a:t>
            </a:r>
            <a:r>
              <a:rPr lang="en-GB" sz="1300" dirty="0" err="1">
                <a:solidFill>
                  <a:srgbClr val="57B4B2"/>
                </a:solidFill>
                <a:effectLst/>
                <a:latin typeface="+mn-lt"/>
              </a:rPr>
              <a:t>dabar</a:t>
            </a:r>
            <a:r>
              <a:rPr lang="en-GB" sz="1300" dirty="0">
                <a:solidFill>
                  <a:srgbClr val="57B4B2"/>
                </a:solidFill>
                <a:effectLst/>
                <a:latin typeface="+mn-lt"/>
              </a:rPr>
              <a:t> </a:t>
            </a:r>
            <a:r>
              <a:rPr lang="en-GB" sz="1300" dirty="0" err="1">
                <a:solidFill>
                  <a:srgbClr val="57B4B2"/>
                </a:solidFill>
                <a:effectLst/>
                <a:latin typeface="+mn-lt"/>
              </a:rPr>
              <a:t>vien</a:t>
            </a:r>
            <a:r>
              <a:rPr lang="en-GB" sz="1300" dirty="0">
                <a:solidFill>
                  <a:srgbClr val="57B4B2"/>
                </a:solidFill>
                <a:effectLst/>
                <a:latin typeface="+mn-lt"/>
              </a:rPr>
              <a:t> </a:t>
            </a:r>
            <a:r>
              <a:rPr lang="en-GB" sz="1300" dirty="0" err="1">
                <a:solidFill>
                  <a:srgbClr val="57B4B2"/>
                </a:solidFill>
                <a:effectLst/>
                <a:latin typeface="+mn-lt"/>
              </a:rPr>
              <a:t>Šiauliuose</a:t>
            </a:r>
            <a:r>
              <a:rPr lang="en-GB" sz="1300" dirty="0">
                <a:solidFill>
                  <a:srgbClr val="57B4B2"/>
                </a:solidFill>
                <a:effectLst/>
                <a:latin typeface="+mn-lt"/>
              </a:rPr>
              <a:t> </a:t>
            </a:r>
            <a:r>
              <a:rPr lang="en-GB" sz="1300" dirty="0" err="1">
                <a:solidFill>
                  <a:srgbClr val="57B4B2"/>
                </a:solidFill>
                <a:effectLst/>
                <a:latin typeface="+mn-lt"/>
              </a:rPr>
              <a:t>mes</a:t>
            </a:r>
            <a:r>
              <a:rPr lang="en-GB" sz="1300" dirty="0">
                <a:solidFill>
                  <a:srgbClr val="57B4B2"/>
                </a:solidFill>
                <a:effectLst/>
                <a:latin typeface="+mn-lt"/>
              </a:rPr>
              <a:t> </a:t>
            </a:r>
            <a:r>
              <a:rPr lang="en-GB" sz="1300" dirty="0" err="1">
                <a:solidFill>
                  <a:srgbClr val="57B4B2"/>
                </a:solidFill>
                <a:effectLst/>
                <a:latin typeface="+mn-lt"/>
              </a:rPr>
              <a:t>jau</a:t>
            </a:r>
            <a:r>
              <a:rPr lang="en-GB" sz="1300" dirty="0">
                <a:solidFill>
                  <a:srgbClr val="57B4B2"/>
                </a:solidFill>
                <a:effectLst/>
                <a:latin typeface="+mn-lt"/>
              </a:rPr>
              <a:t> </a:t>
            </a:r>
            <a:r>
              <a:rPr lang="en-GB" sz="1300" dirty="0" err="1">
                <a:solidFill>
                  <a:srgbClr val="57B4B2"/>
                </a:solidFill>
                <a:effectLst/>
                <a:latin typeface="+mn-lt"/>
              </a:rPr>
              <a:t>turime</a:t>
            </a:r>
            <a:r>
              <a:rPr lang="en-GB" sz="1300" dirty="0">
                <a:solidFill>
                  <a:srgbClr val="57B4B2"/>
                </a:solidFill>
                <a:effectLst/>
                <a:latin typeface="+mn-lt"/>
              </a:rPr>
              <a:t> visą </a:t>
            </a:r>
            <a:r>
              <a:rPr lang="en-GB" sz="1300" dirty="0" err="1">
                <a:solidFill>
                  <a:srgbClr val="57B4B2"/>
                </a:solidFill>
                <a:effectLst/>
                <a:latin typeface="+mn-lt"/>
              </a:rPr>
              <a:t>vaiku</a:t>
            </a:r>
            <a:r>
              <a:rPr lang="en-GB" sz="1300" dirty="0">
                <a:solidFill>
                  <a:srgbClr val="57B4B2"/>
                </a:solidFill>
                <a:effectLst/>
                <a:latin typeface="+mn-lt"/>
              </a:rPr>
              <a:t>̨ </a:t>
            </a:r>
            <a:r>
              <a:rPr lang="en-GB" sz="1300" dirty="0" err="1">
                <a:solidFill>
                  <a:srgbClr val="57B4B2"/>
                </a:solidFill>
                <a:effectLst/>
                <a:latin typeface="+mn-lt"/>
              </a:rPr>
              <a:t>komanda</a:t>
            </a:r>
            <a:r>
              <a:rPr lang="en-GB" sz="1300" dirty="0">
                <a:solidFill>
                  <a:srgbClr val="57B4B2"/>
                </a:solidFill>
                <a:effectLst/>
                <a:latin typeface="+mn-lt"/>
              </a:rPr>
              <a:t>̨ :) </a:t>
            </a:r>
            <a:br>
              <a:rPr lang="en-GB" sz="1300" dirty="0">
                <a:solidFill>
                  <a:srgbClr val="57B4B2"/>
                </a:solidFill>
                <a:effectLst/>
                <a:latin typeface="+mn-lt"/>
              </a:rPr>
            </a:br>
            <a:br>
              <a:rPr lang="en-GB" sz="1300" dirty="0">
                <a:solidFill>
                  <a:srgbClr val="57B4B2"/>
                </a:solidFill>
                <a:latin typeface="+mn-lt"/>
              </a:rPr>
            </a:br>
            <a:r>
              <a:rPr lang="en-GB" sz="1300" dirty="0">
                <a:solidFill>
                  <a:srgbClr val="57B4B2"/>
                </a:solidFill>
                <a:effectLst/>
                <a:latin typeface="+mn-lt"/>
              </a:rPr>
              <a:t>2000 EUR- </a:t>
            </a:r>
            <a:r>
              <a:rPr lang="en-GB" sz="1300" dirty="0" err="1">
                <a:solidFill>
                  <a:srgbClr val="57B4B2"/>
                </a:solidFill>
                <a:effectLst/>
                <a:latin typeface="+mn-lt"/>
              </a:rPr>
              <a:t>Mažeikiu</a:t>
            </a:r>
            <a:r>
              <a:rPr lang="en-GB" sz="1300" dirty="0">
                <a:solidFill>
                  <a:srgbClr val="57B4B2"/>
                </a:solidFill>
                <a:effectLst/>
                <a:latin typeface="+mn-lt"/>
              </a:rPr>
              <a:t>̨ </a:t>
            </a:r>
            <a:r>
              <a:rPr lang="en-GB" sz="1300" dirty="0" err="1">
                <a:solidFill>
                  <a:srgbClr val="57B4B2"/>
                </a:solidFill>
                <a:effectLst/>
                <a:latin typeface="+mn-lt"/>
              </a:rPr>
              <a:t>Lietaus</a:t>
            </a:r>
            <a:r>
              <a:rPr lang="en-GB" sz="1300" dirty="0">
                <a:solidFill>
                  <a:srgbClr val="57B4B2"/>
                </a:solidFill>
                <a:effectLst/>
                <a:latin typeface="+mn-lt"/>
              </a:rPr>
              <a:t> </a:t>
            </a:r>
            <a:r>
              <a:rPr lang="en-GB" sz="1300" dirty="0" err="1">
                <a:solidFill>
                  <a:srgbClr val="57B4B2"/>
                </a:solidFill>
                <a:effectLst/>
                <a:latin typeface="+mn-lt"/>
              </a:rPr>
              <a:t>vaikams</a:t>
            </a:r>
            <a:r>
              <a:rPr lang="en-GB" sz="1300" dirty="0">
                <a:solidFill>
                  <a:srgbClr val="57B4B2"/>
                </a:solidFill>
                <a:effectLst/>
                <a:latin typeface="+mn-lt"/>
              </a:rPr>
              <a:t>. Jų </a:t>
            </a:r>
            <a:r>
              <a:rPr lang="en-GB" sz="1300" dirty="0" err="1">
                <a:solidFill>
                  <a:srgbClr val="57B4B2"/>
                </a:solidFill>
                <a:effectLst/>
                <a:latin typeface="+mn-lt"/>
              </a:rPr>
              <a:t>visos</a:t>
            </a:r>
            <a:r>
              <a:rPr lang="en-GB" sz="1300" dirty="0">
                <a:solidFill>
                  <a:srgbClr val="57B4B2"/>
                </a:solidFill>
                <a:effectLst/>
                <a:latin typeface="+mn-lt"/>
              </a:rPr>
              <a:t> </a:t>
            </a:r>
            <a:r>
              <a:rPr lang="en-GB" sz="1300" dirty="0" err="1">
                <a:solidFill>
                  <a:srgbClr val="57B4B2"/>
                </a:solidFill>
                <a:effectLst/>
                <a:latin typeface="+mn-lt"/>
              </a:rPr>
              <a:t>komandos</a:t>
            </a:r>
            <a:r>
              <a:rPr lang="en-GB" sz="1300" dirty="0">
                <a:solidFill>
                  <a:srgbClr val="57B4B2"/>
                </a:solidFill>
                <a:effectLst/>
                <a:latin typeface="+mn-lt"/>
              </a:rPr>
              <a:t> </a:t>
            </a:r>
            <a:r>
              <a:rPr lang="en-GB" sz="1300" dirty="0" err="1">
                <a:solidFill>
                  <a:srgbClr val="57B4B2"/>
                </a:solidFill>
                <a:effectLst/>
                <a:latin typeface="+mn-lt"/>
              </a:rPr>
              <a:t>svajonei</a:t>
            </a:r>
            <a:r>
              <a:rPr lang="en-GB" sz="1300" dirty="0">
                <a:solidFill>
                  <a:srgbClr val="57B4B2"/>
                </a:solidFill>
                <a:effectLst/>
                <a:latin typeface="+mn-lt"/>
              </a:rPr>
              <a:t>: </a:t>
            </a:r>
            <a:r>
              <a:rPr lang="en-GB" sz="1300" dirty="0" err="1">
                <a:solidFill>
                  <a:srgbClr val="57B4B2"/>
                </a:solidFill>
                <a:effectLst/>
                <a:latin typeface="+mn-lt"/>
              </a:rPr>
              <a:t>užsiėmimams</a:t>
            </a:r>
            <a:r>
              <a:rPr lang="en-GB" sz="1300" dirty="0">
                <a:solidFill>
                  <a:srgbClr val="57B4B2"/>
                </a:solidFill>
                <a:effectLst/>
                <a:latin typeface="+mn-lt"/>
              </a:rPr>
              <a:t> </a:t>
            </a:r>
            <a:r>
              <a:rPr lang="en-GB" sz="1300" dirty="0" err="1">
                <a:solidFill>
                  <a:srgbClr val="57B4B2"/>
                </a:solidFill>
                <a:effectLst/>
                <a:latin typeface="+mn-lt"/>
              </a:rPr>
              <a:t>baseine</a:t>
            </a:r>
            <a:r>
              <a:rPr lang="en-GB" sz="1300" dirty="0">
                <a:solidFill>
                  <a:srgbClr val="57B4B2"/>
                </a:solidFill>
                <a:effectLst/>
                <a:latin typeface="+mn-lt"/>
              </a:rPr>
              <a:t>. </a:t>
            </a:r>
            <a:br>
              <a:rPr lang="en-GB" sz="1300" dirty="0">
                <a:solidFill>
                  <a:srgbClr val="57B4B2"/>
                </a:solidFill>
                <a:effectLst/>
                <a:latin typeface="+mn-lt"/>
              </a:rPr>
            </a:br>
            <a:br>
              <a:rPr lang="en-GB" sz="1300" dirty="0">
                <a:solidFill>
                  <a:srgbClr val="57B4B2"/>
                </a:solidFill>
                <a:latin typeface="+mn-lt"/>
              </a:rPr>
            </a:br>
            <a:r>
              <a:rPr lang="en-GB" sz="1300" dirty="0">
                <a:solidFill>
                  <a:srgbClr val="57B4B2"/>
                </a:solidFill>
                <a:effectLst/>
                <a:latin typeface="+mn-lt"/>
              </a:rPr>
              <a:t>1500 EUR- </a:t>
            </a:r>
            <a:r>
              <a:rPr lang="en-GB" sz="1300" dirty="0" err="1">
                <a:solidFill>
                  <a:srgbClr val="57B4B2"/>
                </a:solidFill>
                <a:effectLst/>
                <a:latin typeface="+mn-lt"/>
              </a:rPr>
              <a:t>Molėtu</a:t>
            </a:r>
            <a:r>
              <a:rPr lang="en-GB" sz="1300" dirty="0">
                <a:solidFill>
                  <a:srgbClr val="57B4B2"/>
                </a:solidFill>
                <a:effectLst/>
                <a:latin typeface="+mn-lt"/>
              </a:rPr>
              <a:t>̨ </a:t>
            </a:r>
            <a:r>
              <a:rPr lang="en-GB" sz="1300" dirty="0" err="1">
                <a:solidFill>
                  <a:srgbClr val="57B4B2"/>
                </a:solidFill>
                <a:effectLst/>
                <a:latin typeface="+mn-lt"/>
              </a:rPr>
              <a:t>Kijeliu</a:t>
            </a:r>
            <a:r>
              <a:rPr lang="en-GB" sz="1300" dirty="0">
                <a:solidFill>
                  <a:srgbClr val="57B4B2"/>
                </a:solidFill>
                <a:effectLst/>
                <a:latin typeface="+mn-lt"/>
              </a:rPr>
              <a:t>̨ </a:t>
            </a:r>
            <a:r>
              <a:rPr lang="en-GB" sz="1300" dirty="0" err="1">
                <a:solidFill>
                  <a:srgbClr val="57B4B2"/>
                </a:solidFill>
                <a:effectLst/>
                <a:latin typeface="+mn-lt"/>
              </a:rPr>
              <a:t>neįgaliųju</a:t>
            </a:r>
            <a:r>
              <a:rPr lang="en-GB" sz="1300" dirty="0">
                <a:solidFill>
                  <a:srgbClr val="57B4B2"/>
                </a:solidFill>
                <a:effectLst/>
                <a:latin typeface="+mn-lt"/>
              </a:rPr>
              <a:t>̨ </a:t>
            </a:r>
            <a:r>
              <a:rPr lang="en-GB" sz="1300" dirty="0" err="1">
                <a:solidFill>
                  <a:srgbClr val="57B4B2"/>
                </a:solidFill>
                <a:effectLst/>
                <a:latin typeface="+mn-lt"/>
              </a:rPr>
              <a:t>centrui</a:t>
            </a:r>
            <a:r>
              <a:rPr lang="en-GB" sz="1300" dirty="0">
                <a:solidFill>
                  <a:srgbClr val="57B4B2"/>
                </a:solidFill>
                <a:effectLst/>
                <a:latin typeface="+mn-lt"/>
              </a:rPr>
              <a:t>. </a:t>
            </a:r>
            <a:br>
              <a:rPr lang="en-GB" sz="1300" dirty="0">
                <a:solidFill>
                  <a:srgbClr val="57B4B2"/>
                </a:solidFill>
                <a:effectLst/>
                <a:latin typeface="+mn-lt"/>
              </a:rPr>
            </a:br>
            <a:br>
              <a:rPr lang="en-GB" sz="1300" dirty="0">
                <a:solidFill>
                  <a:srgbClr val="57B4B2"/>
                </a:solidFill>
                <a:latin typeface="+mn-lt"/>
              </a:rPr>
            </a:br>
            <a:r>
              <a:rPr lang="en-GB" sz="1300" dirty="0">
                <a:solidFill>
                  <a:srgbClr val="57B4B2"/>
                </a:solidFill>
                <a:effectLst/>
                <a:latin typeface="+mn-lt"/>
              </a:rPr>
              <a:t>3100 EUR- </a:t>
            </a:r>
            <a:r>
              <a:rPr lang="en-GB" sz="1300" dirty="0" err="1">
                <a:solidFill>
                  <a:srgbClr val="57B4B2"/>
                </a:solidFill>
                <a:effectLst/>
                <a:latin typeface="+mn-lt"/>
              </a:rPr>
              <a:t>mūsu</a:t>
            </a:r>
            <a:r>
              <a:rPr lang="en-GB" sz="1300" dirty="0">
                <a:solidFill>
                  <a:srgbClr val="57B4B2"/>
                </a:solidFill>
                <a:effectLst/>
                <a:latin typeface="+mn-lt"/>
              </a:rPr>
              <a:t>̨ </a:t>
            </a:r>
            <a:r>
              <a:rPr lang="en-GB" sz="1300" dirty="0" err="1">
                <a:solidFill>
                  <a:srgbClr val="57B4B2"/>
                </a:solidFill>
                <a:effectLst/>
                <a:latin typeface="+mn-lt"/>
              </a:rPr>
              <a:t>nerealiems</a:t>
            </a:r>
            <a:r>
              <a:rPr lang="en-GB" sz="1300" dirty="0">
                <a:solidFill>
                  <a:srgbClr val="57B4B2"/>
                </a:solidFill>
                <a:effectLst/>
                <a:latin typeface="+mn-lt"/>
              </a:rPr>
              <a:t> </a:t>
            </a:r>
            <a:r>
              <a:rPr lang="en-GB" sz="1300" dirty="0" err="1">
                <a:solidFill>
                  <a:srgbClr val="57B4B2"/>
                </a:solidFill>
                <a:effectLst/>
                <a:latin typeface="+mn-lt"/>
              </a:rPr>
              <a:t>gimnastikos</a:t>
            </a:r>
            <a:r>
              <a:rPr lang="en-GB" sz="1300" dirty="0">
                <a:solidFill>
                  <a:srgbClr val="57B4B2"/>
                </a:solidFill>
                <a:effectLst/>
                <a:latin typeface="+mn-lt"/>
              </a:rPr>
              <a:t> </a:t>
            </a:r>
            <a:r>
              <a:rPr lang="en-GB" sz="1300" dirty="0" err="1">
                <a:solidFill>
                  <a:srgbClr val="57B4B2"/>
                </a:solidFill>
                <a:effectLst/>
                <a:latin typeface="+mn-lt"/>
              </a:rPr>
              <a:t>čempionams</a:t>
            </a:r>
            <a:r>
              <a:rPr lang="en-GB" sz="1300" dirty="0">
                <a:solidFill>
                  <a:srgbClr val="57B4B2"/>
                </a:solidFill>
                <a:effectLst/>
                <a:latin typeface="+mn-lt"/>
              </a:rPr>
              <a:t>, </a:t>
            </a:r>
            <a:r>
              <a:rPr lang="en-GB" sz="1300" dirty="0" err="1">
                <a:solidFill>
                  <a:srgbClr val="57B4B2"/>
                </a:solidFill>
                <a:effectLst/>
                <a:latin typeface="+mn-lt"/>
              </a:rPr>
              <a:t>Saulės</a:t>
            </a:r>
            <a:r>
              <a:rPr lang="en-GB" sz="1300" dirty="0">
                <a:solidFill>
                  <a:srgbClr val="57B4B2"/>
                </a:solidFill>
                <a:effectLst/>
                <a:latin typeface="+mn-lt"/>
              </a:rPr>
              <a:t> </a:t>
            </a:r>
            <a:r>
              <a:rPr lang="en-GB" sz="1300" dirty="0" err="1">
                <a:solidFill>
                  <a:srgbClr val="57B4B2"/>
                </a:solidFill>
                <a:effectLst/>
                <a:latin typeface="+mn-lt"/>
              </a:rPr>
              <a:t>vaikams</a:t>
            </a:r>
            <a:r>
              <a:rPr lang="en-GB" sz="1300" dirty="0">
                <a:solidFill>
                  <a:srgbClr val="57B4B2"/>
                </a:solidFill>
                <a:effectLst/>
                <a:latin typeface="+mn-lt"/>
              </a:rPr>
              <a:t> iš </a:t>
            </a:r>
            <a:r>
              <a:rPr lang="en-GB" sz="1300" dirty="0" err="1">
                <a:solidFill>
                  <a:srgbClr val="57B4B2"/>
                </a:solidFill>
                <a:effectLst/>
                <a:latin typeface="+mn-lt"/>
              </a:rPr>
              <a:t>gimnastikos</a:t>
            </a:r>
            <a:r>
              <a:rPr lang="en-GB" sz="1300" dirty="0">
                <a:solidFill>
                  <a:srgbClr val="57B4B2"/>
                </a:solidFill>
                <a:effectLst/>
                <a:latin typeface="+mn-lt"/>
              </a:rPr>
              <a:t> </a:t>
            </a:r>
            <a:r>
              <a:rPr lang="en-GB" sz="1300" dirty="0" err="1">
                <a:solidFill>
                  <a:srgbClr val="57B4B2"/>
                </a:solidFill>
                <a:effectLst/>
                <a:latin typeface="+mn-lt"/>
              </a:rPr>
              <a:t>klubo</a:t>
            </a:r>
            <a:r>
              <a:rPr lang="en-GB" sz="1300" dirty="0">
                <a:solidFill>
                  <a:srgbClr val="57B4B2"/>
                </a:solidFill>
                <a:effectLst/>
                <a:latin typeface="+mn-lt"/>
              </a:rPr>
              <a:t> </a:t>
            </a:r>
            <a:r>
              <a:rPr lang="en-GB" sz="1300" dirty="0" err="1">
                <a:solidFill>
                  <a:srgbClr val="57B4B2"/>
                </a:solidFill>
                <a:effectLst/>
                <a:latin typeface="+mn-lt"/>
              </a:rPr>
              <a:t>Skrydis</a:t>
            </a:r>
            <a:r>
              <a:rPr lang="en-GB" sz="1300" dirty="0">
                <a:solidFill>
                  <a:srgbClr val="57B4B2"/>
                </a:solidFill>
                <a:effectLst/>
                <a:latin typeface="+mn-lt"/>
              </a:rPr>
              <a:t>. 8 </a:t>
            </a:r>
            <a:r>
              <a:rPr lang="en-GB" sz="1300" dirty="0" err="1">
                <a:solidFill>
                  <a:srgbClr val="57B4B2"/>
                </a:solidFill>
                <a:effectLst/>
                <a:latin typeface="+mn-lt"/>
              </a:rPr>
              <a:t>vaikai</a:t>
            </a:r>
            <a:r>
              <a:rPr lang="en-GB" sz="1300" dirty="0">
                <a:solidFill>
                  <a:srgbClr val="57B4B2"/>
                </a:solidFill>
                <a:effectLst/>
                <a:latin typeface="+mn-lt"/>
              </a:rPr>
              <a:t> </a:t>
            </a:r>
            <a:r>
              <a:rPr lang="en-GB" sz="1300" dirty="0" err="1">
                <a:solidFill>
                  <a:srgbClr val="57B4B2"/>
                </a:solidFill>
                <a:effectLst/>
                <a:latin typeface="+mn-lt"/>
              </a:rPr>
              <a:t>keliavo</a:t>
            </a:r>
            <a:r>
              <a:rPr lang="en-GB" sz="1300" dirty="0">
                <a:solidFill>
                  <a:srgbClr val="57B4B2"/>
                </a:solidFill>
                <a:effectLst/>
                <a:latin typeface="+mn-lt"/>
              </a:rPr>
              <a:t>  </a:t>
            </a:r>
            <a:r>
              <a:rPr lang="en-GB" sz="1300" dirty="0" err="1">
                <a:solidFill>
                  <a:srgbClr val="57B4B2"/>
                </a:solidFill>
                <a:effectLst/>
                <a:latin typeface="+mn-lt"/>
              </a:rPr>
              <a:t>i</a:t>
            </a:r>
            <a:r>
              <a:rPr lang="en-GB" sz="1300" dirty="0">
                <a:solidFill>
                  <a:srgbClr val="57B4B2"/>
                </a:solidFill>
                <a:effectLst/>
                <a:latin typeface="+mn-lt"/>
              </a:rPr>
              <a:t>̨ </a:t>
            </a:r>
            <a:r>
              <a:rPr lang="en-GB" sz="1300" dirty="0" err="1">
                <a:solidFill>
                  <a:srgbClr val="57B4B2"/>
                </a:solidFill>
                <a:effectLst/>
                <a:latin typeface="+mn-lt"/>
              </a:rPr>
              <a:t>pasaulini</a:t>
            </a:r>
            <a:r>
              <a:rPr lang="en-GB" sz="1300" dirty="0">
                <a:solidFill>
                  <a:srgbClr val="57B4B2"/>
                </a:solidFill>
                <a:effectLst/>
                <a:latin typeface="+mn-lt"/>
              </a:rPr>
              <a:t>̨ </a:t>
            </a:r>
            <a:r>
              <a:rPr lang="en-GB" sz="1300" dirty="0" err="1">
                <a:solidFill>
                  <a:srgbClr val="57B4B2"/>
                </a:solidFill>
                <a:effectLst/>
                <a:latin typeface="+mn-lt"/>
              </a:rPr>
              <a:t>gimnastikos</a:t>
            </a:r>
            <a:r>
              <a:rPr lang="en-GB" sz="1300" dirty="0">
                <a:solidFill>
                  <a:srgbClr val="57B4B2"/>
                </a:solidFill>
                <a:effectLst/>
                <a:latin typeface="+mn-lt"/>
              </a:rPr>
              <a:t> </a:t>
            </a:r>
            <a:r>
              <a:rPr lang="en-GB" sz="1300" dirty="0" err="1">
                <a:solidFill>
                  <a:srgbClr val="57B4B2"/>
                </a:solidFill>
                <a:effectLst/>
                <a:latin typeface="+mn-lt"/>
              </a:rPr>
              <a:t>rengini</a:t>
            </a:r>
            <a:r>
              <a:rPr lang="en-GB" sz="1300" dirty="0">
                <a:solidFill>
                  <a:srgbClr val="57B4B2"/>
                </a:solidFill>
                <a:effectLst/>
                <a:latin typeface="+mn-lt"/>
              </a:rPr>
              <a:t>̨ ,,World </a:t>
            </a:r>
            <a:r>
              <a:rPr lang="en-GB" sz="1300" dirty="0" err="1">
                <a:solidFill>
                  <a:srgbClr val="57B4B2"/>
                </a:solidFill>
                <a:effectLst/>
                <a:latin typeface="+mn-lt"/>
              </a:rPr>
              <a:t>Gymnaestrada</a:t>
            </a:r>
            <a:r>
              <a:rPr lang="en-GB" sz="1300" dirty="0">
                <a:solidFill>
                  <a:srgbClr val="57B4B2"/>
                </a:solidFill>
                <a:effectLst/>
                <a:latin typeface="+mn-lt"/>
              </a:rPr>
              <a:t> 2023</a:t>
            </a:r>
            <a:r>
              <a:rPr lang="en-GB" sz="1300" dirty="0">
                <a:solidFill>
                  <a:srgbClr val="35492D"/>
                </a:solidFill>
                <a:effectLst/>
                <a:latin typeface="+mn-lt"/>
              </a:rPr>
              <a:t>" </a:t>
            </a:r>
            <a:br>
              <a:rPr lang="en-GB" sz="1300" dirty="0">
                <a:latin typeface="+mn-lt"/>
              </a:rPr>
            </a:br>
            <a:br>
              <a:rPr lang="en-US" sz="1300" kern="1200" dirty="0">
                <a:effectLst/>
                <a:latin typeface="+mn-lt"/>
                <a:ea typeface="+mj-ea"/>
                <a:cs typeface="+mj-cs"/>
              </a:rPr>
            </a:br>
            <a:br>
              <a:rPr lang="en-US" sz="1200" kern="1200" dirty="0">
                <a:solidFill>
                  <a:schemeClr val="tx1"/>
                </a:solidFill>
                <a:effectLst/>
                <a:latin typeface="+mn-lt"/>
                <a:ea typeface="+mj-ea"/>
                <a:cs typeface="+mj-cs"/>
              </a:rPr>
            </a:br>
            <a:br>
              <a:rPr lang="en-US" sz="1200" kern="1200" dirty="0">
                <a:solidFill>
                  <a:schemeClr val="tx1"/>
                </a:solidFill>
                <a:effectLst/>
                <a:latin typeface="+mn-lt"/>
                <a:ea typeface="+mj-ea"/>
                <a:cs typeface="+mj-cs"/>
              </a:rPr>
            </a:br>
            <a:endParaRPr lang="en-US" sz="1200" kern="1200" dirty="0">
              <a:solidFill>
                <a:schemeClr val="tx1"/>
              </a:solidFill>
              <a:latin typeface="+mn-lt"/>
              <a:ea typeface="+mj-ea"/>
              <a:cs typeface="+mj-cs"/>
            </a:endParaRPr>
          </a:p>
        </p:txBody>
      </p:sp>
      <p:grpSp>
        <p:nvGrpSpPr>
          <p:cNvPr id="1193" name="Group 119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849524"/>
            <a:ext cx="731521" cy="673460"/>
            <a:chOff x="3940602" y="308034"/>
            <a:chExt cx="2116791" cy="3428999"/>
          </a:xfrm>
          <a:solidFill>
            <a:schemeClr val="accent4"/>
          </a:solidFill>
        </p:grpSpPr>
        <p:sp>
          <p:nvSpPr>
            <p:cNvPr id="1194" name="Rectangle 119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5" name="Rectangle 119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6" name="Rectangle 119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8" name="Rectangle 119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page2image11026064">
            <a:extLst>
              <a:ext uri="{FF2B5EF4-FFF2-40B4-BE49-F238E27FC236}">
                <a16:creationId xmlns:a16="http://schemas.microsoft.com/office/drawing/2014/main" id="{746B6F63-61B6-F2E7-56C4-21D756540F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63" r="-3" b="-3"/>
          <a:stretch/>
        </p:blipFill>
        <p:spPr bwMode="auto">
          <a:xfrm>
            <a:off x="6714102" y="928201"/>
            <a:ext cx="3952780" cy="4926942"/>
          </a:xfrm>
          <a:prstGeom prst="rect">
            <a:avLst/>
          </a:prstGeom>
          <a:noFill/>
          <a:extLst>
            <a:ext uri="{909E8E84-426E-40DD-AFC4-6F175D3DCCD1}">
              <a14:hiddenFill xmlns:a14="http://schemas.microsoft.com/office/drawing/2010/main">
                <a:solidFill>
                  <a:srgbClr val="FFFFFF"/>
                </a:solidFill>
              </a14:hiddenFill>
            </a:ext>
          </a:extLst>
        </p:spPr>
      </p:pic>
      <p:sp>
        <p:nvSpPr>
          <p:cNvPr id="1200" name="Rectangle 119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381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1" name="Rectangle 1190">
            <a:extLst>
              <a:ext uri="{FF2B5EF4-FFF2-40B4-BE49-F238E27FC236}">
                <a16:creationId xmlns:a16="http://schemas.microsoft.com/office/drawing/2014/main" id="{50CEED20-A22C-4FC3-BC0E-F4FE53FDE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E77574-DB69-D7CF-0CC7-065F62B4FF94}"/>
              </a:ext>
            </a:extLst>
          </p:cNvPr>
          <p:cNvSpPr>
            <a:spLocks noGrp="1"/>
          </p:cNvSpPr>
          <p:nvPr>
            <p:ph type="title"/>
          </p:nvPr>
        </p:nvSpPr>
        <p:spPr>
          <a:xfrm>
            <a:off x="1224147" y="679732"/>
            <a:ext cx="3964840" cy="5821081"/>
          </a:xfrm>
        </p:spPr>
        <p:txBody>
          <a:bodyPr vert="horz" lIns="91440" tIns="45720" rIns="91440" bIns="45720" rtlCol="0" anchor="t">
            <a:normAutofit fontScale="90000"/>
          </a:bodyPr>
          <a:lstStyle/>
          <a:p>
            <a:pPr algn="ctr"/>
            <a:br>
              <a:rPr lang="en-US" sz="1600" kern="1200" dirty="0">
                <a:effectLst/>
                <a:ea typeface="+mj-ea"/>
                <a:cs typeface="+mj-cs"/>
              </a:rPr>
            </a:br>
            <a:r>
              <a:rPr lang="lt-LT" sz="1800" b="1" dirty="0">
                <a:solidFill>
                  <a:srgbClr val="FFC000"/>
                </a:solidFill>
                <a:effectLst/>
                <a:latin typeface="+mn-lt"/>
              </a:rPr>
              <a:t>Labas, Rugsėji!</a:t>
            </a:r>
            <a:br>
              <a:rPr lang="lt-LT" sz="1800" b="1" dirty="0">
                <a:solidFill>
                  <a:srgbClr val="FFC000"/>
                </a:solidFill>
                <a:effectLst/>
                <a:latin typeface="+mn-lt"/>
              </a:rPr>
            </a:br>
            <a:br>
              <a:rPr lang="lt-LT" sz="1600" dirty="0">
                <a:solidFill>
                  <a:srgbClr val="23797C"/>
                </a:solidFill>
                <a:effectLst/>
                <a:latin typeface="+mn-lt"/>
              </a:rPr>
            </a:br>
            <a:r>
              <a:rPr lang="lt-LT" sz="1600" dirty="0">
                <a:solidFill>
                  <a:srgbClr val="23797C"/>
                </a:solidFill>
                <a:latin typeface="+mn-lt"/>
              </a:rPr>
              <a:t>Iš viso publikuota 5210 svajonių</a:t>
            </a:r>
            <a:br>
              <a:rPr lang="lt-LT" sz="1600" dirty="0">
                <a:solidFill>
                  <a:srgbClr val="23797C"/>
                </a:solidFill>
                <a:latin typeface="+mn-lt"/>
              </a:rPr>
            </a:br>
            <a:br>
              <a:rPr lang="lt-LT" sz="1600" dirty="0">
                <a:solidFill>
                  <a:srgbClr val="23797C"/>
                </a:solidFill>
                <a:latin typeface="+mn-lt"/>
              </a:rPr>
            </a:br>
            <a:r>
              <a:rPr lang="lt-LT" sz="1600" dirty="0">
                <a:solidFill>
                  <a:srgbClr val="23797C"/>
                </a:solidFill>
                <a:latin typeface="+mn-lt"/>
              </a:rPr>
              <a:t>Išpildyta 4206 svajonės. </a:t>
            </a:r>
            <a:br>
              <a:rPr lang="lt-LT" sz="1600" dirty="0">
                <a:solidFill>
                  <a:srgbClr val="23797C"/>
                </a:solidFill>
                <a:latin typeface="+mn-lt"/>
              </a:rPr>
            </a:br>
            <a:br>
              <a:rPr lang="lt-LT" sz="1600" dirty="0">
                <a:solidFill>
                  <a:srgbClr val="23797C"/>
                </a:solidFill>
                <a:latin typeface="+mn-lt"/>
              </a:rPr>
            </a:br>
            <a:br>
              <a:rPr lang="en-LT" sz="1600" b="0" i="0" u="none" strike="noStrike" dirty="0">
                <a:solidFill>
                  <a:srgbClr val="23797C"/>
                </a:solidFill>
                <a:effectLst/>
                <a:latin typeface="+mn-lt"/>
              </a:rPr>
            </a:br>
            <a:r>
              <a:rPr lang="lt-LT" sz="1600" dirty="0">
                <a:solidFill>
                  <a:srgbClr val="23797C"/>
                </a:solidFill>
                <a:effectLst/>
                <a:latin typeface="+mn-lt"/>
              </a:rPr>
              <a:t>Vaikų svajonės už paaukotus 5699, 57 EUR nupirko kuprinių, penalų, kanceliarinių reikmenų 6-7 metų ir 16-17 metų amžiaus vaikams, kurių svajonės buvo nepasirinktos. Pasirinkome šias vaikų grupes, kad mažieji svajotojai pirmuosius mokslo metus pradėtų, o vyriausieji tęstų oriai pasiruošę naujiems mokslo metams. </a:t>
            </a:r>
            <a:br>
              <a:rPr lang="lt-LT" sz="1600" dirty="0">
                <a:solidFill>
                  <a:srgbClr val="23797C"/>
                </a:solidFill>
                <a:effectLst/>
                <a:latin typeface="+mn-lt"/>
              </a:rPr>
            </a:br>
            <a:br>
              <a:rPr lang="lt-LT" sz="1600" dirty="0">
                <a:solidFill>
                  <a:srgbClr val="23797C"/>
                </a:solidFill>
                <a:effectLst/>
                <a:latin typeface="+mn-lt"/>
              </a:rPr>
            </a:br>
            <a:br>
              <a:rPr lang="lt-LT" sz="1600" dirty="0">
                <a:solidFill>
                  <a:srgbClr val="23797C"/>
                </a:solidFill>
                <a:effectLst/>
                <a:latin typeface="+mn-lt"/>
              </a:rPr>
            </a:br>
            <a:r>
              <a:rPr lang="lt-LT" sz="1600" dirty="0">
                <a:solidFill>
                  <a:srgbClr val="23797C"/>
                </a:solidFill>
                <a:effectLst/>
                <a:latin typeface="+mn-lt"/>
              </a:rPr>
              <a:t>Nors ir nepavyko išpildyti visų svajonių, bet kiekviena šeima gavo nors po kelis daiktus, reikalingus pasiruošti mokyklai, Dienos centrai  reikmenis, reikalingus užklasinei veiklai ir tai labai palengvino jų visų finansinę naštą. </a:t>
            </a:r>
            <a:br>
              <a:rPr lang="lt-LT" sz="1600" dirty="0">
                <a:solidFill>
                  <a:srgbClr val="23797C"/>
                </a:solidFill>
                <a:effectLst/>
                <a:latin typeface="+mn-lt"/>
              </a:rPr>
            </a:br>
            <a:br>
              <a:rPr lang="lt-LT" sz="1600" dirty="0">
                <a:solidFill>
                  <a:srgbClr val="23797C"/>
                </a:solidFill>
                <a:effectLst/>
                <a:latin typeface="+mn-lt"/>
              </a:rPr>
            </a:br>
            <a:br>
              <a:rPr lang="lt-LT" sz="1600" dirty="0">
                <a:solidFill>
                  <a:srgbClr val="23797C"/>
                </a:solidFill>
                <a:effectLst/>
                <a:latin typeface="+mn-lt"/>
              </a:rPr>
            </a:br>
            <a:r>
              <a:rPr lang="en-US" sz="1600" dirty="0" err="1">
                <a:solidFill>
                  <a:srgbClr val="23797C"/>
                </a:solidFill>
                <a:effectLst/>
                <a:latin typeface="+mn-lt"/>
              </a:rPr>
              <a:t>Labas</a:t>
            </a:r>
            <a:r>
              <a:rPr lang="en-US" sz="1600" dirty="0">
                <a:solidFill>
                  <a:srgbClr val="23797C"/>
                </a:solidFill>
                <a:effectLst/>
                <a:latin typeface="+mn-lt"/>
              </a:rPr>
              <a:t> , </a:t>
            </a:r>
            <a:r>
              <a:rPr lang="en-US" sz="1600" dirty="0" err="1">
                <a:solidFill>
                  <a:srgbClr val="23797C"/>
                </a:solidFill>
                <a:effectLst/>
                <a:latin typeface="+mn-lt"/>
              </a:rPr>
              <a:t>Rugsėji</a:t>
            </a:r>
            <a:r>
              <a:rPr lang="en-US" sz="1600" dirty="0">
                <a:solidFill>
                  <a:srgbClr val="23797C"/>
                </a:solidFill>
                <a:effectLst/>
                <a:latin typeface="+mn-lt"/>
              </a:rPr>
              <a:t> </a:t>
            </a:r>
            <a:r>
              <a:rPr lang="en-US" sz="1600" dirty="0" err="1">
                <a:solidFill>
                  <a:srgbClr val="23797C"/>
                </a:solidFill>
                <a:effectLst/>
                <a:latin typeface="+mn-lt"/>
              </a:rPr>
              <a:t>projekto</a:t>
            </a:r>
            <a:r>
              <a:rPr lang="en-US" sz="1600" dirty="0">
                <a:solidFill>
                  <a:srgbClr val="23797C"/>
                </a:solidFill>
                <a:effectLst/>
                <a:latin typeface="+mn-lt"/>
              </a:rPr>
              <a:t> </a:t>
            </a:r>
            <a:r>
              <a:rPr lang="en-US" sz="1600" dirty="0" err="1">
                <a:solidFill>
                  <a:srgbClr val="23797C"/>
                </a:solidFill>
                <a:effectLst/>
                <a:latin typeface="+mn-lt"/>
              </a:rPr>
              <a:t>metu</a:t>
            </a:r>
            <a:r>
              <a:rPr lang="en-US" sz="1600" dirty="0">
                <a:solidFill>
                  <a:srgbClr val="23797C"/>
                </a:solidFill>
                <a:effectLst/>
                <a:latin typeface="+mn-lt"/>
              </a:rPr>
              <a:t> </a:t>
            </a:r>
            <a:r>
              <a:rPr lang="en-US" sz="1600" dirty="0" err="1">
                <a:solidFill>
                  <a:srgbClr val="23797C"/>
                </a:solidFill>
                <a:effectLst/>
                <a:latin typeface="+mn-lt"/>
              </a:rPr>
              <a:t>įgyvendinome</a:t>
            </a:r>
            <a:r>
              <a:rPr lang="en-US" sz="1600" dirty="0">
                <a:solidFill>
                  <a:srgbClr val="23797C"/>
                </a:solidFill>
                <a:effectLst/>
                <a:latin typeface="+mn-lt"/>
              </a:rPr>
              <a:t> </a:t>
            </a:r>
            <a:r>
              <a:rPr lang="en-US" sz="1600" dirty="0" err="1">
                <a:solidFill>
                  <a:srgbClr val="23797C"/>
                </a:solidFill>
                <a:effectLst/>
                <a:latin typeface="+mn-lt"/>
              </a:rPr>
              <a:t>ir</a:t>
            </a:r>
            <a:r>
              <a:rPr lang="en-US" sz="1600" dirty="0">
                <a:solidFill>
                  <a:srgbClr val="23797C"/>
                </a:solidFill>
                <a:effectLst/>
                <a:latin typeface="+mn-lt"/>
              </a:rPr>
              <a:t> mini </a:t>
            </a:r>
            <a:r>
              <a:rPr lang="en-US" sz="1600" dirty="0" err="1">
                <a:solidFill>
                  <a:srgbClr val="23797C"/>
                </a:solidFill>
                <a:effectLst/>
                <a:latin typeface="+mn-lt"/>
              </a:rPr>
              <a:t>projektą</a:t>
            </a:r>
            <a:r>
              <a:rPr lang="en-US" sz="1600" dirty="0">
                <a:solidFill>
                  <a:srgbClr val="23797C"/>
                </a:solidFill>
                <a:effectLst/>
                <a:latin typeface="+mn-lt"/>
              </a:rPr>
              <a:t>. </a:t>
            </a:r>
            <a:r>
              <a:rPr lang="en-US" sz="1600" dirty="0" err="1">
                <a:solidFill>
                  <a:srgbClr val="23797C"/>
                </a:solidFill>
                <a:effectLst/>
                <a:latin typeface="+mn-lt"/>
              </a:rPr>
              <a:t>Drauge</a:t>
            </a:r>
            <a:r>
              <a:rPr lang="en-US" sz="1600" dirty="0">
                <a:solidFill>
                  <a:srgbClr val="23797C"/>
                </a:solidFill>
                <a:effectLst/>
                <a:latin typeface="+mn-lt"/>
              </a:rPr>
              <a:t> </a:t>
            </a:r>
            <a:r>
              <a:rPr lang="en-US" sz="1600" dirty="0" err="1">
                <a:solidFill>
                  <a:srgbClr val="23797C"/>
                </a:solidFill>
                <a:effectLst/>
                <a:latin typeface="+mn-lt"/>
              </a:rPr>
              <a:t>su</a:t>
            </a:r>
            <a:r>
              <a:rPr lang="en-US" sz="1600" dirty="0">
                <a:solidFill>
                  <a:srgbClr val="23797C"/>
                </a:solidFill>
                <a:effectLst/>
                <a:latin typeface="+mn-lt"/>
              </a:rPr>
              <a:t> </a:t>
            </a:r>
            <a:r>
              <a:rPr lang="en-US" sz="1600" dirty="0" err="1">
                <a:solidFill>
                  <a:srgbClr val="23797C"/>
                </a:solidFill>
                <a:effectLst/>
                <a:latin typeface="+mn-lt"/>
              </a:rPr>
              <a:t>Šv</a:t>
            </a:r>
            <a:r>
              <a:rPr lang="en-US" sz="1600" dirty="0">
                <a:solidFill>
                  <a:srgbClr val="23797C"/>
                </a:solidFill>
                <a:effectLst/>
                <a:latin typeface="+mn-lt"/>
              </a:rPr>
              <a:t>. </a:t>
            </a:r>
            <a:r>
              <a:rPr lang="en-US" sz="1600" dirty="0" err="1">
                <a:solidFill>
                  <a:srgbClr val="23797C"/>
                </a:solidFill>
                <a:effectLst/>
                <a:latin typeface="+mn-lt"/>
              </a:rPr>
              <a:t>Kristoforo</a:t>
            </a:r>
            <a:r>
              <a:rPr lang="en-US" sz="1600" dirty="0">
                <a:solidFill>
                  <a:srgbClr val="23797C"/>
                </a:solidFill>
                <a:effectLst/>
                <a:latin typeface="+mn-lt"/>
              </a:rPr>
              <a:t> Rotary </a:t>
            </a:r>
            <a:r>
              <a:rPr lang="en-US" sz="1600" dirty="0" err="1">
                <a:solidFill>
                  <a:srgbClr val="23797C"/>
                </a:solidFill>
                <a:effectLst/>
                <a:latin typeface="+mn-lt"/>
              </a:rPr>
              <a:t>klubu</a:t>
            </a:r>
            <a:r>
              <a:rPr lang="en-US" sz="1600" dirty="0">
                <a:solidFill>
                  <a:srgbClr val="23797C"/>
                </a:solidFill>
                <a:effectLst/>
                <a:latin typeface="+mn-lt"/>
              </a:rPr>
              <a:t> </a:t>
            </a:r>
            <a:r>
              <a:rPr lang="en-US" sz="1600" dirty="0" err="1">
                <a:solidFill>
                  <a:srgbClr val="23797C"/>
                </a:solidFill>
                <a:effectLst/>
                <a:latin typeface="+mn-lt"/>
              </a:rPr>
              <a:t>išpildėme</a:t>
            </a:r>
            <a:r>
              <a:rPr lang="en-US" sz="1600" dirty="0">
                <a:solidFill>
                  <a:srgbClr val="23797C"/>
                </a:solidFill>
                <a:effectLst/>
                <a:latin typeface="+mn-lt"/>
              </a:rPr>
              <a:t> 51 </a:t>
            </a:r>
            <a:r>
              <a:rPr lang="en-US" sz="1600" dirty="0" err="1">
                <a:solidFill>
                  <a:srgbClr val="23797C"/>
                </a:solidFill>
                <a:effectLst/>
                <a:latin typeface="+mn-lt"/>
              </a:rPr>
              <a:t>Ukrainiečio</a:t>
            </a:r>
            <a:r>
              <a:rPr lang="en-US" sz="1600" dirty="0">
                <a:solidFill>
                  <a:srgbClr val="23797C"/>
                </a:solidFill>
                <a:effectLst/>
                <a:latin typeface="+mn-lt"/>
              </a:rPr>
              <a:t> , </a:t>
            </a:r>
            <a:r>
              <a:rPr lang="en-US" sz="1600" dirty="0" err="1">
                <a:solidFill>
                  <a:srgbClr val="23797C"/>
                </a:solidFill>
                <a:effectLst/>
                <a:latin typeface="+mn-lt"/>
              </a:rPr>
              <a:t>gyvenančio</a:t>
            </a:r>
            <a:r>
              <a:rPr lang="en-US" sz="1600" dirty="0">
                <a:solidFill>
                  <a:srgbClr val="23797C"/>
                </a:solidFill>
                <a:effectLst/>
                <a:latin typeface="+mn-lt"/>
              </a:rPr>
              <a:t> </a:t>
            </a:r>
            <a:r>
              <a:rPr lang="en-US" sz="1600" dirty="0" err="1">
                <a:solidFill>
                  <a:srgbClr val="23797C"/>
                </a:solidFill>
                <a:effectLst/>
                <a:latin typeface="+mn-lt"/>
              </a:rPr>
              <a:t>Prienuose</a:t>
            </a:r>
            <a:r>
              <a:rPr lang="en-US" sz="1600" dirty="0">
                <a:solidFill>
                  <a:srgbClr val="23797C"/>
                </a:solidFill>
                <a:effectLst/>
                <a:latin typeface="+mn-lt"/>
              </a:rPr>
              <a:t>, </a:t>
            </a:r>
            <a:r>
              <a:rPr lang="en-US" sz="1600" dirty="0" err="1">
                <a:solidFill>
                  <a:srgbClr val="23797C"/>
                </a:solidFill>
                <a:effectLst/>
                <a:latin typeface="+mn-lt"/>
              </a:rPr>
              <a:t>Trakuose</a:t>
            </a:r>
            <a:r>
              <a:rPr lang="en-US" sz="1600" dirty="0">
                <a:solidFill>
                  <a:srgbClr val="23797C"/>
                </a:solidFill>
                <a:effectLst/>
                <a:latin typeface="+mn-lt"/>
              </a:rPr>
              <a:t> </a:t>
            </a:r>
            <a:r>
              <a:rPr lang="en-US" sz="1600" dirty="0" err="1">
                <a:solidFill>
                  <a:srgbClr val="23797C"/>
                </a:solidFill>
                <a:effectLst/>
                <a:latin typeface="+mn-lt"/>
              </a:rPr>
              <a:t>ir</a:t>
            </a:r>
            <a:r>
              <a:rPr lang="en-US" sz="1600" dirty="0">
                <a:solidFill>
                  <a:srgbClr val="23797C"/>
                </a:solidFill>
                <a:effectLst/>
                <a:latin typeface="+mn-lt"/>
              </a:rPr>
              <a:t> </a:t>
            </a:r>
            <a:r>
              <a:rPr lang="en-US" sz="1600" dirty="0" err="1">
                <a:solidFill>
                  <a:srgbClr val="23797C"/>
                </a:solidFill>
                <a:effectLst/>
                <a:latin typeface="+mn-lt"/>
              </a:rPr>
              <a:t>Jonavoje</a:t>
            </a:r>
            <a:r>
              <a:rPr lang="en-US" sz="1600" dirty="0">
                <a:solidFill>
                  <a:srgbClr val="23797C"/>
                </a:solidFill>
                <a:effectLst/>
                <a:latin typeface="+mn-lt"/>
              </a:rPr>
              <a:t>, </a:t>
            </a:r>
            <a:r>
              <a:rPr lang="en-US" sz="1600" dirty="0" err="1">
                <a:solidFill>
                  <a:srgbClr val="23797C"/>
                </a:solidFill>
                <a:effectLst/>
                <a:latin typeface="+mn-lt"/>
              </a:rPr>
              <a:t>svajones</a:t>
            </a:r>
            <a:r>
              <a:rPr lang="en-US" sz="1600" dirty="0">
                <a:solidFill>
                  <a:srgbClr val="23797C"/>
                </a:solidFill>
                <a:effectLst/>
                <a:latin typeface="+mn-lt"/>
              </a:rPr>
              <a:t>. </a:t>
            </a:r>
            <a:r>
              <a:rPr lang="en-US" sz="1600" dirty="0" err="1">
                <a:solidFill>
                  <a:srgbClr val="23797C"/>
                </a:solidFill>
                <a:effectLst/>
                <a:latin typeface="+mn-lt"/>
              </a:rPr>
              <a:t>Pilnai</a:t>
            </a:r>
            <a:r>
              <a:rPr lang="en-US" sz="1600" dirty="0">
                <a:solidFill>
                  <a:srgbClr val="23797C"/>
                </a:solidFill>
                <a:effectLst/>
                <a:latin typeface="+mn-lt"/>
              </a:rPr>
              <a:t> </a:t>
            </a:r>
            <a:r>
              <a:rPr lang="en-US" sz="1600" dirty="0" err="1">
                <a:solidFill>
                  <a:srgbClr val="23797C"/>
                </a:solidFill>
                <a:effectLst/>
                <a:latin typeface="+mn-lt"/>
              </a:rPr>
              <a:t>sukomplektuotas</a:t>
            </a:r>
            <a:r>
              <a:rPr lang="en-US" sz="1600" dirty="0">
                <a:solidFill>
                  <a:srgbClr val="23797C"/>
                </a:solidFill>
                <a:effectLst/>
                <a:latin typeface="+mn-lt"/>
              </a:rPr>
              <a:t> </a:t>
            </a:r>
            <a:r>
              <a:rPr lang="en-US" sz="1600" dirty="0" err="1">
                <a:solidFill>
                  <a:srgbClr val="23797C"/>
                </a:solidFill>
                <a:effectLst/>
                <a:latin typeface="+mn-lt"/>
              </a:rPr>
              <a:t>kuprines</a:t>
            </a:r>
            <a:r>
              <a:rPr lang="en-US" sz="1600" dirty="0">
                <a:solidFill>
                  <a:srgbClr val="23797C"/>
                </a:solidFill>
                <a:effectLst/>
                <a:latin typeface="+mn-lt"/>
              </a:rPr>
              <a:t> </a:t>
            </a:r>
            <a:r>
              <a:rPr lang="en-US" sz="1600" dirty="0" err="1">
                <a:solidFill>
                  <a:srgbClr val="23797C"/>
                </a:solidFill>
                <a:effectLst/>
                <a:latin typeface="+mn-lt"/>
              </a:rPr>
              <a:t>finansavo</a:t>
            </a:r>
            <a:r>
              <a:rPr lang="en-US" sz="1600" dirty="0">
                <a:solidFill>
                  <a:srgbClr val="23797C"/>
                </a:solidFill>
                <a:effectLst/>
                <a:latin typeface="+mn-lt"/>
              </a:rPr>
              <a:t> Rotary </a:t>
            </a:r>
            <a:r>
              <a:rPr lang="en-US" sz="1600" dirty="0" err="1">
                <a:solidFill>
                  <a:srgbClr val="23797C"/>
                </a:solidFill>
                <a:effectLst/>
                <a:latin typeface="+mn-lt"/>
              </a:rPr>
              <a:t>klubas</a:t>
            </a:r>
            <a:r>
              <a:rPr lang="en-US" sz="1600" dirty="0">
                <a:solidFill>
                  <a:srgbClr val="23797C"/>
                </a:solidFill>
                <a:effectLst/>
                <a:latin typeface="+mn-lt"/>
              </a:rPr>
              <a:t>. </a:t>
            </a:r>
            <a:br>
              <a:rPr lang="lt-LT" sz="1600" dirty="0">
                <a:solidFill>
                  <a:srgbClr val="23797C"/>
                </a:solidFill>
                <a:effectLst/>
                <a:latin typeface="+mn-lt"/>
              </a:rPr>
            </a:br>
            <a:br>
              <a:rPr lang="lt-LT" sz="1600" dirty="0">
                <a:solidFill>
                  <a:srgbClr val="23797C"/>
                </a:solidFill>
                <a:effectLst/>
                <a:latin typeface="+mn-lt"/>
              </a:rPr>
            </a:br>
            <a:br>
              <a:rPr lang="lt-LT" sz="1200" dirty="0">
                <a:solidFill>
                  <a:srgbClr val="23797C"/>
                </a:solidFill>
                <a:effectLst/>
                <a:latin typeface="+mn-lt"/>
              </a:rPr>
            </a:br>
            <a:br>
              <a:rPr lang="lt-LT" sz="1200" dirty="0">
                <a:solidFill>
                  <a:srgbClr val="23797C"/>
                </a:solidFill>
                <a:effectLst/>
                <a:latin typeface="+mn-lt"/>
              </a:rPr>
            </a:br>
            <a:br>
              <a:rPr lang="en-US" sz="1200" kern="1200" dirty="0">
                <a:solidFill>
                  <a:schemeClr val="tx1"/>
                </a:solidFill>
                <a:effectLst/>
                <a:latin typeface="+mn-lt"/>
                <a:ea typeface="+mj-ea"/>
                <a:cs typeface="+mj-cs"/>
              </a:rPr>
            </a:br>
            <a:br>
              <a:rPr lang="en-US" sz="1200" kern="1200" dirty="0">
                <a:solidFill>
                  <a:schemeClr val="tx1"/>
                </a:solidFill>
                <a:effectLst/>
                <a:latin typeface="+mn-lt"/>
                <a:ea typeface="+mj-ea"/>
                <a:cs typeface="+mj-cs"/>
              </a:rPr>
            </a:br>
            <a:endParaRPr lang="en-US" sz="1200" kern="1200" dirty="0">
              <a:solidFill>
                <a:schemeClr val="tx1"/>
              </a:solidFill>
              <a:latin typeface="+mn-lt"/>
              <a:ea typeface="+mj-ea"/>
              <a:cs typeface="+mj-cs"/>
            </a:endParaRPr>
          </a:p>
        </p:txBody>
      </p:sp>
      <p:grpSp>
        <p:nvGrpSpPr>
          <p:cNvPr id="1193" name="Group 119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849524"/>
            <a:ext cx="731521" cy="673460"/>
            <a:chOff x="3940602" y="308034"/>
            <a:chExt cx="2116791" cy="3428999"/>
          </a:xfrm>
          <a:solidFill>
            <a:schemeClr val="accent4"/>
          </a:solidFill>
        </p:grpSpPr>
        <p:sp>
          <p:nvSpPr>
            <p:cNvPr id="1194" name="Rectangle 119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5" name="Rectangle 119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6" name="Rectangle 119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8" name="Rectangle 119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page2image11026064">
            <a:extLst>
              <a:ext uri="{FF2B5EF4-FFF2-40B4-BE49-F238E27FC236}">
                <a16:creationId xmlns:a16="http://schemas.microsoft.com/office/drawing/2014/main" id="{746B6F63-61B6-F2E7-56C4-21D756540F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63" r="-3" b="-3"/>
          <a:stretch/>
        </p:blipFill>
        <p:spPr bwMode="auto">
          <a:xfrm>
            <a:off x="6714102" y="928201"/>
            <a:ext cx="3952780" cy="4926942"/>
          </a:xfrm>
          <a:prstGeom prst="rect">
            <a:avLst/>
          </a:prstGeom>
          <a:noFill/>
          <a:extLst>
            <a:ext uri="{909E8E84-426E-40DD-AFC4-6F175D3DCCD1}">
              <a14:hiddenFill xmlns:a14="http://schemas.microsoft.com/office/drawing/2010/main">
                <a:solidFill>
                  <a:srgbClr val="FFFFFF"/>
                </a:solidFill>
              </a14:hiddenFill>
            </a:ext>
          </a:extLst>
        </p:spPr>
      </p:pic>
      <p:sp>
        <p:nvSpPr>
          <p:cNvPr id="1200" name="Rectangle 119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096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1" name="Rectangle 1190">
            <a:extLst>
              <a:ext uri="{FF2B5EF4-FFF2-40B4-BE49-F238E27FC236}">
                <a16:creationId xmlns:a16="http://schemas.microsoft.com/office/drawing/2014/main" id="{50CEED20-A22C-4FC3-BC0E-F4FE53FDE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E77574-DB69-D7CF-0CC7-065F62B4FF94}"/>
              </a:ext>
            </a:extLst>
          </p:cNvPr>
          <p:cNvSpPr>
            <a:spLocks noGrp="1"/>
          </p:cNvSpPr>
          <p:nvPr>
            <p:ph type="title"/>
          </p:nvPr>
        </p:nvSpPr>
        <p:spPr>
          <a:xfrm>
            <a:off x="1224147" y="679732"/>
            <a:ext cx="3964840" cy="5675341"/>
          </a:xfrm>
        </p:spPr>
        <p:txBody>
          <a:bodyPr vert="horz" lIns="91440" tIns="45720" rIns="91440" bIns="45720" rtlCol="0" anchor="t">
            <a:normAutofit/>
          </a:bodyPr>
          <a:lstStyle/>
          <a:p>
            <a:pPr marL="107950" lvl="0" algn="ctr" rtl="0">
              <a:lnSpc>
                <a:spcPct val="100000"/>
              </a:lnSpc>
              <a:spcBef>
                <a:spcPts val="0"/>
              </a:spcBef>
              <a:spcAft>
                <a:spcPts val="0"/>
              </a:spcAft>
              <a:buClr>
                <a:srgbClr val="212121"/>
              </a:buClr>
              <a:buSzPts val="1900"/>
            </a:pPr>
            <a:br>
              <a:rPr lang="en-US" sz="1800" b="1" dirty="0">
                <a:latin typeface="+mn-lt"/>
              </a:rPr>
            </a:br>
            <a:br>
              <a:rPr lang="en-US" sz="1600" kern="1200" dirty="0">
                <a:solidFill>
                  <a:schemeClr val="tx1"/>
                </a:solidFill>
                <a:effectLst/>
                <a:latin typeface="+mn-lt"/>
                <a:ea typeface="+mj-ea"/>
                <a:cs typeface="+mj-cs"/>
              </a:rPr>
            </a:br>
            <a:r>
              <a:rPr lang="en-GB" sz="1600" b="1" dirty="0">
                <a:solidFill>
                  <a:srgbClr val="FFFFFF"/>
                </a:solidFill>
                <a:effectLst/>
                <a:latin typeface="+mn-lt"/>
              </a:rPr>
              <a:t>Is</a:t>
            </a:r>
            <a:br>
              <a:rPr lang="en-US" sz="1600" kern="1200" dirty="0">
                <a:solidFill>
                  <a:schemeClr val="tx1"/>
                </a:solidFill>
                <a:effectLst/>
                <a:latin typeface="+mn-lt"/>
                <a:ea typeface="+mj-ea"/>
                <a:cs typeface="+mj-cs"/>
              </a:rPr>
            </a:br>
            <a:br>
              <a:rPr lang="en-LT" sz="1800" dirty="0">
                <a:effectLst/>
                <a:latin typeface="+mn-lt"/>
                <a:ea typeface="Times New Roman" panose="02020603050405020304" pitchFamily="18" charset="0"/>
              </a:rPr>
            </a:br>
            <a:br>
              <a:rPr lang="en-US" sz="1800" kern="1200" dirty="0">
                <a:solidFill>
                  <a:schemeClr val="tx1"/>
                </a:solidFill>
                <a:effectLst/>
                <a:latin typeface="+mn-lt"/>
                <a:ea typeface="+mj-ea"/>
                <a:cs typeface="+mj-cs"/>
              </a:rPr>
            </a:br>
            <a:br>
              <a:rPr lang="en-US" sz="1400" kern="1200" dirty="0">
                <a:solidFill>
                  <a:schemeClr val="tx1"/>
                </a:solidFill>
                <a:effectLst/>
                <a:latin typeface="+mj-lt"/>
                <a:ea typeface="+mj-ea"/>
                <a:cs typeface="+mj-cs"/>
              </a:rPr>
            </a:br>
            <a:br>
              <a:rPr lang="en-US" sz="1400" kern="1200" dirty="0">
                <a:solidFill>
                  <a:schemeClr val="tx1"/>
                </a:solidFill>
                <a:effectLst/>
                <a:latin typeface="+mj-lt"/>
                <a:ea typeface="+mj-ea"/>
                <a:cs typeface="+mj-cs"/>
              </a:rPr>
            </a:br>
            <a:endParaRPr lang="en-US" sz="1400" kern="1200" dirty="0">
              <a:solidFill>
                <a:schemeClr val="tx1"/>
              </a:solidFill>
              <a:latin typeface="+mj-lt"/>
              <a:ea typeface="+mj-ea"/>
              <a:cs typeface="+mj-cs"/>
            </a:endParaRPr>
          </a:p>
        </p:txBody>
      </p:sp>
      <p:grpSp>
        <p:nvGrpSpPr>
          <p:cNvPr id="1193" name="Group 119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849524"/>
            <a:ext cx="731521" cy="673460"/>
            <a:chOff x="3940602" y="308034"/>
            <a:chExt cx="2116791" cy="3428999"/>
          </a:xfrm>
          <a:solidFill>
            <a:schemeClr val="accent4"/>
          </a:solidFill>
        </p:grpSpPr>
        <p:sp>
          <p:nvSpPr>
            <p:cNvPr id="1194" name="Rectangle 119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5" name="Rectangle 119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6" name="Rectangle 119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8" name="Rectangle 119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page2image11026064">
            <a:extLst>
              <a:ext uri="{FF2B5EF4-FFF2-40B4-BE49-F238E27FC236}">
                <a16:creationId xmlns:a16="http://schemas.microsoft.com/office/drawing/2014/main" id="{746B6F63-61B6-F2E7-56C4-21D756540F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63" r="-3" b="-3"/>
          <a:stretch/>
        </p:blipFill>
        <p:spPr bwMode="auto">
          <a:xfrm>
            <a:off x="6714102" y="928201"/>
            <a:ext cx="3952780" cy="4926942"/>
          </a:xfrm>
          <a:prstGeom prst="rect">
            <a:avLst/>
          </a:prstGeom>
          <a:noFill/>
          <a:extLst>
            <a:ext uri="{909E8E84-426E-40DD-AFC4-6F175D3DCCD1}">
              <a14:hiddenFill xmlns:a14="http://schemas.microsoft.com/office/drawing/2010/main">
                <a:solidFill>
                  <a:srgbClr val="FFFFFF"/>
                </a:solidFill>
              </a14:hiddenFill>
            </a:ext>
          </a:extLst>
        </p:spPr>
      </p:pic>
      <p:sp>
        <p:nvSpPr>
          <p:cNvPr id="1200" name="Rectangle 119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464D4DE-8E3C-68AE-5E40-465160D57AAF}"/>
              </a:ext>
            </a:extLst>
          </p:cNvPr>
          <p:cNvSpPr txBox="1"/>
          <p:nvPr/>
        </p:nvSpPr>
        <p:spPr>
          <a:xfrm>
            <a:off x="692678" y="188594"/>
            <a:ext cx="4750859" cy="6555641"/>
          </a:xfrm>
          <a:prstGeom prst="rect">
            <a:avLst/>
          </a:prstGeom>
          <a:noFill/>
        </p:spPr>
        <p:txBody>
          <a:bodyPr wrap="square" rtlCol="0">
            <a:spAutoFit/>
          </a:bodyPr>
          <a:lstStyle/>
          <a:p>
            <a:pPr algn="ctr"/>
            <a:r>
              <a:rPr lang="en-US" sz="1400" b="1" dirty="0" err="1">
                <a:solidFill>
                  <a:srgbClr val="FFC000"/>
                </a:solidFill>
                <a:effectLst/>
              </a:rPr>
              <a:t>Vaikų</a:t>
            </a:r>
            <a:r>
              <a:rPr lang="en-US" sz="1400" b="1" dirty="0">
                <a:solidFill>
                  <a:srgbClr val="FFC000"/>
                </a:solidFill>
                <a:effectLst/>
              </a:rPr>
              <a:t> </a:t>
            </a:r>
            <a:r>
              <a:rPr lang="en-US" sz="1400" b="1" dirty="0" err="1">
                <a:solidFill>
                  <a:srgbClr val="FFC000"/>
                </a:solidFill>
                <a:effectLst/>
              </a:rPr>
              <a:t>svajonių</a:t>
            </a:r>
            <a:r>
              <a:rPr lang="en-US" sz="1400" b="1" dirty="0">
                <a:solidFill>
                  <a:srgbClr val="FFC000"/>
                </a:solidFill>
                <a:effectLst/>
              </a:rPr>
              <a:t> </a:t>
            </a:r>
            <a:r>
              <a:rPr lang="en-US" sz="1400" b="1" dirty="0" err="1">
                <a:solidFill>
                  <a:srgbClr val="FFC000"/>
                </a:solidFill>
                <a:effectLst/>
              </a:rPr>
              <a:t>Kalėdos</a:t>
            </a:r>
            <a:br>
              <a:rPr lang="en-US" sz="1400" dirty="0">
                <a:solidFill>
                  <a:srgbClr val="57B4B2"/>
                </a:solidFill>
                <a:effectLst/>
              </a:rPr>
            </a:br>
            <a:br>
              <a:rPr lang="en-US" sz="1400" dirty="0">
                <a:solidFill>
                  <a:srgbClr val="57B4B2"/>
                </a:solidFill>
                <a:effectLst/>
              </a:rPr>
            </a:br>
            <a:r>
              <a:rPr lang="en-US" sz="1400" dirty="0" err="1">
                <a:solidFill>
                  <a:srgbClr val="57B4B2"/>
                </a:solidFill>
                <a:effectLst/>
              </a:rPr>
              <a:t>Lapkričio</a:t>
            </a:r>
            <a:r>
              <a:rPr lang="en-US" sz="1400" dirty="0">
                <a:solidFill>
                  <a:srgbClr val="57B4B2"/>
                </a:solidFill>
                <a:effectLst/>
              </a:rPr>
              <a:t> 13 d. </a:t>
            </a:r>
            <a:r>
              <a:rPr lang="en-US" sz="1400" dirty="0" err="1">
                <a:solidFill>
                  <a:srgbClr val="57B4B2"/>
                </a:solidFill>
                <a:effectLst/>
              </a:rPr>
              <a:t>Pasaulinę</a:t>
            </a:r>
            <a:r>
              <a:rPr lang="en-US" sz="1400" dirty="0">
                <a:solidFill>
                  <a:srgbClr val="57B4B2"/>
                </a:solidFill>
                <a:effectLst/>
              </a:rPr>
              <a:t> </a:t>
            </a:r>
            <a:r>
              <a:rPr lang="en-US" sz="1400" dirty="0" err="1">
                <a:solidFill>
                  <a:srgbClr val="57B4B2"/>
                </a:solidFill>
                <a:effectLst/>
              </a:rPr>
              <a:t>g</a:t>
            </a:r>
            <a:r>
              <a:rPr lang="en-US" sz="1400" dirty="0" err="1">
                <a:solidFill>
                  <a:srgbClr val="57B4B2"/>
                </a:solidFill>
              </a:rPr>
              <a:t>erumo</a:t>
            </a:r>
            <a:r>
              <a:rPr lang="en-US" sz="1400" dirty="0">
                <a:solidFill>
                  <a:srgbClr val="57B4B2"/>
                </a:solidFill>
              </a:rPr>
              <a:t> </a:t>
            </a:r>
            <a:r>
              <a:rPr lang="en-US" sz="1400" dirty="0" err="1">
                <a:solidFill>
                  <a:srgbClr val="57B4B2"/>
                </a:solidFill>
              </a:rPr>
              <a:t>dieną</a:t>
            </a:r>
            <a:r>
              <a:rPr lang="en-US" sz="1400" dirty="0">
                <a:solidFill>
                  <a:srgbClr val="57B4B2"/>
                </a:solidFill>
              </a:rPr>
              <a:t> </a:t>
            </a:r>
            <a:r>
              <a:rPr lang="en-US" sz="1400" dirty="0" err="1">
                <a:solidFill>
                  <a:srgbClr val="57B4B2"/>
                </a:solidFill>
              </a:rPr>
              <a:t>startavęs</a:t>
            </a:r>
            <a:r>
              <a:rPr lang="en-US" sz="1400" dirty="0">
                <a:solidFill>
                  <a:srgbClr val="57B4B2"/>
                </a:solidFill>
              </a:rPr>
              <a:t> </a:t>
            </a:r>
            <a:r>
              <a:rPr lang="en-US" sz="1400" dirty="0" err="1">
                <a:solidFill>
                  <a:srgbClr val="57B4B2"/>
                </a:solidFill>
              </a:rPr>
              <a:t>projektas</a:t>
            </a:r>
            <a:r>
              <a:rPr lang="en-US" sz="1400" dirty="0">
                <a:solidFill>
                  <a:srgbClr val="57B4B2"/>
                </a:solidFill>
              </a:rPr>
              <a:t> </a:t>
            </a:r>
            <a:r>
              <a:rPr lang="en-US" sz="1400" dirty="0" err="1">
                <a:solidFill>
                  <a:srgbClr val="57B4B2"/>
                </a:solidFill>
              </a:rPr>
              <a:t>sulaukė</a:t>
            </a:r>
            <a:r>
              <a:rPr lang="en-US" sz="1400" dirty="0">
                <a:solidFill>
                  <a:srgbClr val="57B4B2"/>
                </a:solidFill>
              </a:rPr>
              <a:t> </a:t>
            </a:r>
            <a:r>
              <a:rPr lang="en-US" sz="1400" dirty="0">
                <a:solidFill>
                  <a:srgbClr val="57B4B2"/>
                </a:solidFill>
                <a:effectLst/>
              </a:rPr>
              <a:t>9866 </a:t>
            </a:r>
            <a:r>
              <a:rPr lang="en-US" sz="1400" dirty="0" err="1">
                <a:solidFill>
                  <a:srgbClr val="57B4B2"/>
                </a:solidFill>
                <a:effectLst/>
              </a:rPr>
              <a:t>svajonių</a:t>
            </a:r>
            <a:r>
              <a:rPr lang="en-US" sz="1400" dirty="0">
                <a:solidFill>
                  <a:srgbClr val="57B4B2"/>
                </a:solidFill>
              </a:rPr>
              <a:t>. </a:t>
            </a:r>
            <a:r>
              <a:rPr lang="en-US" sz="1400" dirty="0" err="1">
                <a:solidFill>
                  <a:srgbClr val="57B4B2"/>
                </a:solidFill>
              </a:rPr>
              <a:t>Ir</a:t>
            </a:r>
            <a:r>
              <a:rPr lang="en-US" sz="1400" dirty="0">
                <a:solidFill>
                  <a:srgbClr val="57B4B2"/>
                </a:solidFill>
              </a:rPr>
              <a:t> </a:t>
            </a:r>
            <a:r>
              <a:rPr lang="en-US" sz="1400" dirty="0" err="1">
                <a:solidFill>
                  <a:srgbClr val="57B4B2"/>
                </a:solidFill>
              </a:rPr>
              <a:t>visos</a:t>
            </a:r>
            <a:r>
              <a:rPr lang="en-US" sz="1400" dirty="0">
                <a:solidFill>
                  <a:srgbClr val="57B4B2"/>
                </a:solidFill>
              </a:rPr>
              <a:t> </a:t>
            </a:r>
            <a:r>
              <a:rPr lang="en-US" sz="1400" dirty="0" err="1">
                <a:solidFill>
                  <a:srgbClr val="57B4B2"/>
                </a:solidFill>
              </a:rPr>
              <a:t>svajonės</a:t>
            </a:r>
            <a:r>
              <a:rPr lang="en-US" sz="1400" dirty="0">
                <a:solidFill>
                  <a:srgbClr val="57B4B2"/>
                </a:solidFill>
              </a:rPr>
              <a:t> </a:t>
            </a:r>
            <a:r>
              <a:rPr lang="en-US" sz="1400" dirty="0" err="1">
                <a:solidFill>
                  <a:srgbClr val="57B4B2"/>
                </a:solidFill>
              </a:rPr>
              <a:t>buvo</a:t>
            </a:r>
            <a:r>
              <a:rPr lang="en-US" sz="1400" dirty="0">
                <a:solidFill>
                  <a:srgbClr val="57B4B2"/>
                </a:solidFill>
              </a:rPr>
              <a:t> </a:t>
            </a:r>
            <a:r>
              <a:rPr lang="en-US" sz="1400" dirty="0" err="1">
                <a:solidFill>
                  <a:srgbClr val="57B4B2"/>
                </a:solidFill>
              </a:rPr>
              <a:t>išpildytos</a:t>
            </a:r>
            <a:r>
              <a:rPr lang="en-US" sz="1400" dirty="0">
                <a:solidFill>
                  <a:srgbClr val="57B4B2"/>
                </a:solidFill>
                <a:sym typeface="Wingdings" pitchFamily="2" charset="2"/>
              </a:rPr>
              <a:t></a:t>
            </a:r>
            <a:br>
              <a:rPr lang="en-US" sz="1400" dirty="0">
                <a:solidFill>
                  <a:srgbClr val="57B4B2"/>
                </a:solidFill>
                <a:sym typeface="Wingdings" pitchFamily="2" charset="2"/>
              </a:rPr>
            </a:br>
            <a:br>
              <a:rPr lang="en-US" sz="1400" dirty="0">
                <a:solidFill>
                  <a:srgbClr val="57B4B2"/>
                </a:solidFill>
                <a:sym typeface="Wingdings" pitchFamily="2" charset="2"/>
              </a:rPr>
            </a:br>
            <a:br>
              <a:rPr lang="en-US" sz="1400" dirty="0">
                <a:solidFill>
                  <a:srgbClr val="57B4B2"/>
                </a:solidFill>
                <a:sym typeface="Wingdings" pitchFamily="2" charset="2"/>
              </a:rPr>
            </a:br>
            <a:r>
              <a:rPr lang="en-US" sz="1400" dirty="0" err="1">
                <a:solidFill>
                  <a:srgbClr val="57B4B2"/>
                </a:solidFill>
                <a:sym typeface="Wingdings" pitchFamily="2" charset="2"/>
              </a:rPr>
              <a:t>Įdomioji</a:t>
            </a:r>
            <a:r>
              <a:rPr lang="en-US" sz="1400" dirty="0">
                <a:solidFill>
                  <a:srgbClr val="57B4B2"/>
                </a:solidFill>
                <a:sym typeface="Wingdings" pitchFamily="2" charset="2"/>
              </a:rPr>
              <a:t> </a:t>
            </a:r>
            <a:r>
              <a:rPr lang="en-US" sz="1400" dirty="0" err="1">
                <a:solidFill>
                  <a:srgbClr val="57B4B2"/>
                </a:solidFill>
                <a:sym typeface="Wingdings" pitchFamily="2" charset="2"/>
              </a:rPr>
              <a:t>statistika</a:t>
            </a:r>
            <a:r>
              <a:rPr lang="en-US" sz="1400" dirty="0">
                <a:solidFill>
                  <a:srgbClr val="57B4B2"/>
                </a:solidFill>
                <a:sym typeface="Wingdings" pitchFamily="2" charset="2"/>
              </a:rPr>
              <a:t>  (</a:t>
            </a:r>
            <a:r>
              <a:rPr lang="en-US" sz="1400" dirty="0" err="1">
                <a:solidFill>
                  <a:srgbClr val="57B4B2"/>
                </a:solidFill>
                <a:sym typeface="Wingdings" pitchFamily="2" charset="2"/>
              </a:rPr>
              <a:t>pasirodo</a:t>
            </a:r>
            <a:r>
              <a:rPr lang="en-US" sz="1400" dirty="0">
                <a:solidFill>
                  <a:srgbClr val="57B4B2"/>
                </a:solidFill>
                <a:sym typeface="Wingdings" pitchFamily="2" charset="2"/>
              </a:rPr>
              <a:t> ne </a:t>
            </a:r>
            <a:r>
              <a:rPr lang="en-US" sz="1400" dirty="0" err="1">
                <a:solidFill>
                  <a:srgbClr val="57B4B2"/>
                </a:solidFill>
                <a:sym typeface="Wingdings" pitchFamily="2" charset="2"/>
              </a:rPr>
              <a:t>paspirtukai</a:t>
            </a:r>
            <a:r>
              <a:rPr lang="en-US" sz="1400" dirty="0">
                <a:solidFill>
                  <a:srgbClr val="57B4B2"/>
                </a:solidFill>
                <a:sym typeface="Wingdings" pitchFamily="2" charset="2"/>
              </a:rPr>
              <a:t> </a:t>
            </a:r>
            <a:r>
              <a:rPr lang="en-US" sz="1400" dirty="0" err="1">
                <a:solidFill>
                  <a:srgbClr val="57B4B2"/>
                </a:solidFill>
                <a:sym typeface="Wingdings" pitchFamily="2" charset="2"/>
              </a:rPr>
              <a:t>valdo</a:t>
            </a:r>
            <a:r>
              <a:rPr lang="en-US" sz="1400" dirty="0">
                <a:solidFill>
                  <a:srgbClr val="57B4B2"/>
                </a:solidFill>
                <a:sym typeface="Wingdings" pitchFamily="2" charset="2"/>
              </a:rPr>
              <a:t>)</a:t>
            </a:r>
            <a:br>
              <a:rPr lang="en-US" sz="1400" dirty="0">
                <a:solidFill>
                  <a:srgbClr val="57B4B2"/>
                </a:solidFill>
                <a:sym typeface="Wingdings" pitchFamily="2" charset="2"/>
              </a:rPr>
            </a:br>
            <a:br>
              <a:rPr lang="en-US" sz="1400" dirty="0">
                <a:solidFill>
                  <a:srgbClr val="57B4B2"/>
                </a:solidFill>
                <a:sym typeface="Wingdings" pitchFamily="2" charset="2"/>
              </a:rPr>
            </a:br>
            <a:r>
              <a:rPr lang="en-US" sz="1400" dirty="0" err="1">
                <a:solidFill>
                  <a:srgbClr val="57B4B2"/>
                </a:solidFill>
                <a:sym typeface="Wingdings" pitchFamily="2" charset="2"/>
              </a:rPr>
              <a:t>Dalyvavo</a:t>
            </a:r>
            <a:r>
              <a:rPr lang="en-US" sz="1400" dirty="0">
                <a:solidFill>
                  <a:srgbClr val="57B4B2"/>
                </a:solidFill>
                <a:sym typeface="Wingdings" pitchFamily="2" charset="2"/>
              </a:rPr>
              <a:t> 145 </a:t>
            </a:r>
            <a:r>
              <a:rPr lang="en-US" sz="1400" dirty="0" err="1">
                <a:solidFill>
                  <a:srgbClr val="57B4B2"/>
                </a:solidFill>
                <a:sym typeface="Wingdings" pitchFamily="2" charset="2"/>
              </a:rPr>
              <a:t>socialiniai</a:t>
            </a:r>
            <a:r>
              <a:rPr lang="en-US" sz="1400" dirty="0">
                <a:solidFill>
                  <a:srgbClr val="57B4B2"/>
                </a:solidFill>
                <a:sym typeface="Wingdings" pitchFamily="2" charset="2"/>
              </a:rPr>
              <a:t> </a:t>
            </a:r>
            <a:r>
              <a:rPr lang="en-US" sz="1400" dirty="0" err="1">
                <a:solidFill>
                  <a:srgbClr val="57B4B2"/>
                </a:solidFill>
                <a:sym typeface="Wingdings" pitchFamily="2" charset="2"/>
              </a:rPr>
              <a:t>centrai</a:t>
            </a:r>
            <a:r>
              <a:rPr lang="en-US" sz="1400" dirty="0">
                <a:solidFill>
                  <a:srgbClr val="57B4B2"/>
                </a:solidFill>
                <a:sym typeface="Wingdings" pitchFamily="2" charset="2"/>
              </a:rPr>
              <a:t>, </a:t>
            </a:r>
            <a:r>
              <a:rPr lang="en-US" sz="1400" dirty="0" err="1">
                <a:solidFill>
                  <a:srgbClr val="57B4B2"/>
                </a:solidFill>
                <a:sym typeface="Wingdings" pitchFamily="2" charset="2"/>
              </a:rPr>
              <a:t>dienos</a:t>
            </a:r>
            <a:r>
              <a:rPr lang="en-US" sz="1400" dirty="0">
                <a:solidFill>
                  <a:srgbClr val="57B4B2"/>
                </a:solidFill>
                <a:sym typeface="Wingdings" pitchFamily="2" charset="2"/>
              </a:rPr>
              <a:t> </a:t>
            </a:r>
            <a:r>
              <a:rPr lang="en-US" sz="1400" dirty="0" err="1">
                <a:solidFill>
                  <a:srgbClr val="57B4B2"/>
                </a:solidFill>
                <a:sym typeface="Wingdings" pitchFamily="2" charset="2"/>
              </a:rPr>
              <a:t>centrai</a:t>
            </a:r>
            <a:r>
              <a:rPr lang="en-US" sz="1400" dirty="0">
                <a:solidFill>
                  <a:srgbClr val="57B4B2"/>
                </a:solidFill>
                <a:sym typeface="Wingdings" pitchFamily="2" charset="2"/>
              </a:rPr>
              <a:t>, </a:t>
            </a:r>
            <a:r>
              <a:rPr lang="en-US" sz="1400" dirty="0" err="1">
                <a:solidFill>
                  <a:srgbClr val="57B4B2"/>
                </a:solidFill>
                <a:sym typeface="Wingdings" pitchFamily="2" charset="2"/>
              </a:rPr>
              <a:t>bendruomenės</a:t>
            </a:r>
            <a:r>
              <a:rPr lang="en-US" sz="1400" dirty="0">
                <a:solidFill>
                  <a:srgbClr val="57B4B2"/>
                </a:solidFill>
                <a:sym typeface="Wingdings" pitchFamily="2" charset="2"/>
              </a:rPr>
              <a:t> </a:t>
            </a:r>
            <a:r>
              <a:rPr lang="en-US" sz="1400" dirty="0" err="1">
                <a:solidFill>
                  <a:srgbClr val="57B4B2"/>
                </a:solidFill>
                <a:sym typeface="Wingdings" pitchFamily="2" charset="2"/>
              </a:rPr>
              <a:t>ir</a:t>
            </a:r>
            <a:r>
              <a:rPr lang="en-US" sz="1400" dirty="0">
                <a:solidFill>
                  <a:srgbClr val="57B4B2"/>
                </a:solidFill>
                <a:sym typeface="Wingdings" pitchFamily="2" charset="2"/>
              </a:rPr>
              <a:t> 659 </a:t>
            </a:r>
            <a:r>
              <a:rPr lang="en-US" sz="1400" dirty="0" err="1">
                <a:solidFill>
                  <a:srgbClr val="57B4B2"/>
                </a:solidFill>
                <a:sym typeface="Wingdings" pitchFamily="2" charset="2"/>
              </a:rPr>
              <a:t>socialiniai</a:t>
            </a:r>
            <a:r>
              <a:rPr lang="en-US" sz="1400" dirty="0">
                <a:solidFill>
                  <a:srgbClr val="57B4B2"/>
                </a:solidFill>
                <a:sym typeface="Wingdings" pitchFamily="2" charset="2"/>
              </a:rPr>
              <a:t> </a:t>
            </a:r>
            <a:r>
              <a:rPr lang="en-US" sz="1400" dirty="0" err="1">
                <a:solidFill>
                  <a:srgbClr val="57B4B2"/>
                </a:solidFill>
                <a:sym typeface="Wingdings" pitchFamily="2" charset="2"/>
              </a:rPr>
              <a:t>darbuotojai</a:t>
            </a:r>
            <a:r>
              <a:rPr lang="en-US" sz="1400" dirty="0">
                <a:solidFill>
                  <a:srgbClr val="57B4B2"/>
                </a:solidFill>
                <a:sym typeface="Wingdings" pitchFamily="2" charset="2"/>
              </a:rPr>
              <a:t>.</a:t>
            </a:r>
            <a:br>
              <a:rPr lang="en-US" sz="1400" dirty="0">
                <a:solidFill>
                  <a:srgbClr val="57B4B2"/>
                </a:solidFill>
                <a:sym typeface="Wingdings" pitchFamily="2" charset="2"/>
              </a:rPr>
            </a:br>
            <a:br>
              <a:rPr lang="en-US" sz="1400" dirty="0">
                <a:solidFill>
                  <a:srgbClr val="57B4B2"/>
                </a:solidFill>
                <a:sym typeface="Wingdings" pitchFamily="2" charset="2"/>
              </a:rPr>
            </a:br>
            <a:br>
              <a:rPr lang="en-US" sz="1400" dirty="0">
                <a:solidFill>
                  <a:srgbClr val="57B4B2"/>
                </a:solidFill>
                <a:sym typeface="Wingdings" pitchFamily="2" charset="2"/>
              </a:rPr>
            </a:br>
            <a:r>
              <a:rPr lang="en-US" sz="1400" dirty="0" err="1">
                <a:solidFill>
                  <a:srgbClr val="57B4B2"/>
                </a:solidFill>
                <a:sym typeface="Wingdings" pitchFamily="2" charset="2"/>
              </a:rPr>
              <a:t>Daugiausia</a:t>
            </a:r>
            <a:r>
              <a:rPr lang="en-US" sz="1400" dirty="0">
                <a:solidFill>
                  <a:srgbClr val="57B4B2"/>
                </a:solidFill>
                <a:sym typeface="Wingdings" pitchFamily="2" charset="2"/>
              </a:rPr>
              <a:t> </a:t>
            </a:r>
            <a:r>
              <a:rPr lang="en-US" sz="1400" dirty="0" err="1">
                <a:solidFill>
                  <a:srgbClr val="57B4B2"/>
                </a:solidFill>
                <a:sym typeface="Wingdings" pitchFamily="2" charset="2"/>
              </a:rPr>
              <a:t>vaikai</a:t>
            </a:r>
            <a:r>
              <a:rPr lang="en-US" sz="1400" dirty="0">
                <a:solidFill>
                  <a:srgbClr val="57B4B2"/>
                </a:solidFill>
                <a:sym typeface="Wingdings" pitchFamily="2" charset="2"/>
              </a:rPr>
              <a:t> </a:t>
            </a:r>
            <a:r>
              <a:rPr lang="en-US" sz="1400" dirty="0" err="1">
                <a:solidFill>
                  <a:srgbClr val="57B4B2"/>
                </a:solidFill>
                <a:sym typeface="Wingdings" pitchFamily="2" charset="2"/>
              </a:rPr>
              <a:t>svajojo</a:t>
            </a:r>
            <a:r>
              <a:rPr lang="en-US" sz="1400" dirty="0">
                <a:solidFill>
                  <a:srgbClr val="57B4B2"/>
                </a:solidFill>
                <a:sym typeface="Wingdings" pitchFamily="2" charset="2"/>
              </a:rPr>
              <a:t>: </a:t>
            </a:r>
            <a:r>
              <a:rPr lang="en-US" sz="1400" dirty="0" err="1">
                <a:solidFill>
                  <a:srgbClr val="57B4B2"/>
                </a:solidFill>
                <a:sym typeface="Wingdings" pitchFamily="2" charset="2"/>
              </a:rPr>
              <a:t>Dailės</a:t>
            </a:r>
            <a:r>
              <a:rPr lang="en-US" sz="1400" dirty="0">
                <a:solidFill>
                  <a:srgbClr val="57B4B2"/>
                </a:solidFill>
                <a:sym typeface="Wingdings" pitchFamily="2" charset="2"/>
              </a:rPr>
              <a:t> </a:t>
            </a:r>
            <a:r>
              <a:rPr lang="en-US" sz="1400" dirty="0" err="1">
                <a:solidFill>
                  <a:srgbClr val="57B4B2"/>
                </a:solidFill>
                <a:sym typeface="Wingdings" pitchFamily="2" charset="2"/>
              </a:rPr>
              <a:t>reikmenys</a:t>
            </a:r>
            <a:r>
              <a:rPr lang="en-US" sz="1400" dirty="0">
                <a:solidFill>
                  <a:srgbClr val="57B4B2"/>
                </a:solidFill>
                <a:sym typeface="Wingdings" pitchFamily="2" charset="2"/>
              </a:rPr>
              <a:t> 966, </a:t>
            </a:r>
            <a:r>
              <a:rPr lang="en-US" sz="1400" dirty="0" err="1">
                <a:solidFill>
                  <a:srgbClr val="57B4B2"/>
                </a:solidFill>
                <a:sym typeface="Wingdings" pitchFamily="2" charset="2"/>
              </a:rPr>
              <a:t>Ausinės</a:t>
            </a:r>
            <a:r>
              <a:rPr lang="en-US" sz="1400" dirty="0">
                <a:solidFill>
                  <a:srgbClr val="57B4B2"/>
                </a:solidFill>
                <a:sym typeface="Wingdings" pitchFamily="2" charset="2"/>
              </a:rPr>
              <a:t> 925, </a:t>
            </a:r>
            <a:r>
              <a:rPr lang="en-US" sz="1400" dirty="0" err="1">
                <a:solidFill>
                  <a:srgbClr val="57B4B2"/>
                </a:solidFill>
                <a:sym typeface="Wingdings" pitchFamily="2" charset="2"/>
              </a:rPr>
              <a:t>Paspirtukai</a:t>
            </a:r>
            <a:r>
              <a:rPr lang="en-US" sz="1400" dirty="0">
                <a:solidFill>
                  <a:srgbClr val="57B4B2"/>
                </a:solidFill>
                <a:sym typeface="Wingdings" pitchFamily="2" charset="2"/>
              </a:rPr>
              <a:t> 564, </a:t>
            </a:r>
            <a:r>
              <a:rPr lang="en-US" sz="1400" dirty="0" err="1">
                <a:solidFill>
                  <a:srgbClr val="57B4B2"/>
                </a:solidFill>
                <a:sym typeface="Wingdings" pitchFamily="2" charset="2"/>
              </a:rPr>
              <a:t>Striukės</a:t>
            </a:r>
            <a:r>
              <a:rPr lang="en-US" sz="1400" dirty="0">
                <a:solidFill>
                  <a:srgbClr val="57B4B2"/>
                </a:solidFill>
                <a:sym typeface="Wingdings" pitchFamily="2" charset="2"/>
              </a:rPr>
              <a:t> 562, </a:t>
            </a:r>
            <a:r>
              <a:rPr lang="en-US" sz="1400" dirty="0" err="1">
                <a:solidFill>
                  <a:srgbClr val="57B4B2"/>
                </a:solidFill>
                <a:sym typeface="Wingdings" pitchFamily="2" charset="2"/>
              </a:rPr>
              <a:t>Stalo</a:t>
            </a:r>
            <a:r>
              <a:rPr lang="en-US" sz="1400" dirty="0">
                <a:solidFill>
                  <a:srgbClr val="57B4B2"/>
                </a:solidFill>
                <a:sym typeface="Wingdings" pitchFamily="2" charset="2"/>
              </a:rPr>
              <a:t> </a:t>
            </a:r>
            <a:r>
              <a:rPr lang="en-US" sz="1400" dirty="0" err="1">
                <a:solidFill>
                  <a:srgbClr val="57B4B2"/>
                </a:solidFill>
                <a:sym typeface="Wingdings" pitchFamily="2" charset="2"/>
              </a:rPr>
              <a:t>žaidimai</a:t>
            </a:r>
            <a:r>
              <a:rPr lang="en-US" sz="1400" dirty="0">
                <a:solidFill>
                  <a:srgbClr val="57B4B2"/>
                </a:solidFill>
                <a:sym typeface="Wingdings" pitchFamily="2" charset="2"/>
              </a:rPr>
              <a:t> 562, </a:t>
            </a:r>
            <a:r>
              <a:rPr lang="en-US" sz="1400" dirty="0" err="1">
                <a:solidFill>
                  <a:srgbClr val="57B4B2"/>
                </a:solidFill>
                <a:sym typeface="Wingdings" pitchFamily="2" charset="2"/>
              </a:rPr>
              <a:t>Kolonėlės</a:t>
            </a:r>
            <a:r>
              <a:rPr lang="en-US" sz="1400" dirty="0">
                <a:solidFill>
                  <a:srgbClr val="57B4B2"/>
                </a:solidFill>
                <a:sym typeface="Wingdings" pitchFamily="2" charset="2"/>
              </a:rPr>
              <a:t> 539, </a:t>
            </a:r>
            <a:r>
              <a:rPr lang="en-US" sz="1400" dirty="0" err="1">
                <a:solidFill>
                  <a:srgbClr val="57B4B2"/>
                </a:solidFill>
                <a:sym typeface="Wingdings" pitchFamily="2" charset="2"/>
              </a:rPr>
              <a:t>Źaislai</a:t>
            </a:r>
            <a:r>
              <a:rPr lang="en-US" sz="1400" dirty="0">
                <a:solidFill>
                  <a:srgbClr val="57B4B2"/>
                </a:solidFill>
                <a:sym typeface="Wingdings" pitchFamily="2" charset="2"/>
              </a:rPr>
              <a:t> 516 Power </a:t>
            </a:r>
            <a:r>
              <a:rPr lang="en-US" sz="1400" dirty="0" err="1">
                <a:solidFill>
                  <a:srgbClr val="57B4B2"/>
                </a:solidFill>
                <a:sym typeface="Wingdings" pitchFamily="2" charset="2"/>
              </a:rPr>
              <a:t>bankas</a:t>
            </a:r>
            <a:r>
              <a:rPr lang="en-US" sz="1400" dirty="0">
                <a:solidFill>
                  <a:srgbClr val="57B4B2"/>
                </a:solidFill>
                <a:sym typeface="Wingdings" pitchFamily="2" charset="2"/>
              </a:rPr>
              <a:t> 505, </a:t>
            </a:r>
            <a:r>
              <a:rPr lang="en-US" sz="1400" dirty="0" err="1">
                <a:solidFill>
                  <a:srgbClr val="57B4B2"/>
                </a:solidFill>
                <a:sym typeface="Wingdings" pitchFamily="2" charset="2"/>
              </a:rPr>
              <a:t>Batai</a:t>
            </a:r>
            <a:r>
              <a:rPr lang="en-US" sz="1400" dirty="0">
                <a:solidFill>
                  <a:srgbClr val="57B4B2"/>
                </a:solidFill>
                <a:sym typeface="Wingdings" pitchFamily="2" charset="2"/>
              </a:rPr>
              <a:t> 493, </a:t>
            </a:r>
            <a:r>
              <a:rPr lang="en-US" sz="1400" dirty="0" err="1">
                <a:solidFill>
                  <a:srgbClr val="57B4B2"/>
                </a:solidFill>
                <a:sym typeface="Wingdings" pitchFamily="2" charset="2"/>
              </a:rPr>
              <a:t>Patalynė</a:t>
            </a:r>
            <a:r>
              <a:rPr lang="en-US" sz="1400" dirty="0">
                <a:solidFill>
                  <a:srgbClr val="57B4B2"/>
                </a:solidFill>
                <a:sym typeface="Wingdings" pitchFamily="2" charset="2"/>
              </a:rPr>
              <a:t> 370, </a:t>
            </a:r>
            <a:r>
              <a:rPr lang="en-US" sz="1400" dirty="0" err="1">
                <a:solidFill>
                  <a:srgbClr val="57B4B2"/>
                </a:solidFill>
                <a:sym typeface="Wingdings" pitchFamily="2" charset="2"/>
              </a:rPr>
              <a:t>Meškerės</a:t>
            </a:r>
            <a:r>
              <a:rPr lang="en-US" sz="1400" dirty="0">
                <a:solidFill>
                  <a:srgbClr val="57B4B2"/>
                </a:solidFill>
                <a:sym typeface="Wingdings" pitchFamily="2" charset="2"/>
              </a:rPr>
              <a:t> 297, </a:t>
            </a:r>
            <a:r>
              <a:rPr lang="en-US" sz="1400" dirty="0" err="1">
                <a:solidFill>
                  <a:srgbClr val="57B4B2"/>
                </a:solidFill>
                <a:sym typeface="Wingdings" pitchFamily="2" charset="2"/>
              </a:rPr>
              <a:t>Bilietai</a:t>
            </a:r>
            <a:r>
              <a:rPr lang="en-US" sz="1400" dirty="0">
                <a:solidFill>
                  <a:srgbClr val="57B4B2"/>
                </a:solidFill>
                <a:sym typeface="Wingdings" pitchFamily="2" charset="2"/>
              </a:rPr>
              <a:t> </a:t>
            </a:r>
            <a:r>
              <a:rPr lang="en-US" sz="1400" dirty="0" err="1">
                <a:solidFill>
                  <a:srgbClr val="57B4B2"/>
                </a:solidFill>
                <a:sym typeface="Wingdings" pitchFamily="2" charset="2"/>
              </a:rPr>
              <a:t>į</a:t>
            </a:r>
            <a:r>
              <a:rPr lang="en-US" sz="1400" dirty="0">
                <a:solidFill>
                  <a:srgbClr val="57B4B2"/>
                </a:solidFill>
                <a:sym typeface="Wingdings" pitchFamily="2" charset="2"/>
              </a:rPr>
              <a:t> </a:t>
            </a:r>
            <a:r>
              <a:rPr lang="en-US" sz="1400" dirty="0" err="1">
                <a:solidFill>
                  <a:srgbClr val="57B4B2"/>
                </a:solidFill>
                <a:sym typeface="Wingdings" pitchFamily="2" charset="2"/>
              </a:rPr>
              <a:t>teatrus</a:t>
            </a:r>
            <a:r>
              <a:rPr lang="en-US" sz="1400" dirty="0">
                <a:solidFill>
                  <a:srgbClr val="57B4B2"/>
                </a:solidFill>
                <a:sym typeface="Wingdings" pitchFamily="2" charset="2"/>
              </a:rPr>
              <a:t>, </a:t>
            </a:r>
            <a:r>
              <a:rPr lang="en-US" sz="1400" dirty="0" err="1">
                <a:solidFill>
                  <a:srgbClr val="57B4B2"/>
                </a:solidFill>
                <a:sym typeface="Wingdings" pitchFamily="2" charset="2"/>
              </a:rPr>
              <a:t>koncertus</a:t>
            </a:r>
            <a:r>
              <a:rPr lang="en-US" sz="1400" dirty="0">
                <a:solidFill>
                  <a:srgbClr val="57B4B2"/>
                </a:solidFill>
                <a:sym typeface="Wingdings" pitchFamily="2" charset="2"/>
              </a:rPr>
              <a:t> 220,</a:t>
            </a:r>
            <a:br>
              <a:rPr lang="en-US" sz="1400" dirty="0">
                <a:solidFill>
                  <a:srgbClr val="57B4B2"/>
                </a:solidFill>
                <a:sym typeface="Wingdings" pitchFamily="2" charset="2"/>
              </a:rPr>
            </a:br>
            <a:r>
              <a:rPr lang="en-US" sz="1400" dirty="0">
                <a:solidFill>
                  <a:srgbClr val="57B4B2"/>
                </a:solidFill>
                <a:sym typeface="Wingdings" pitchFamily="2" charset="2"/>
              </a:rPr>
              <a:t> </a:t>
            </a:r>
            <a:r>
              <a:rPr lang="en-US" sz="1400" dirty="0" err="1">
                <a:solidFill>
                  <a:srgbClr val="57B4B2"/>
                </a:solidFill>
                <a:sym typeface="Wingdings" pitchFamily="2" charset="2"/>
              </a:rPr>
              <a:t>Knygos</a:t>
            </a:r>
            <a:r>
              <a:rPr lang="en-US" sz="1400" dirty="0">
                <a:solidFill>
                  <a:srgbClr val="57B4B2"/>
                </a:solidFill>
                <a:sym typeface="Wingdings" pitchFamily="2" charset="2"/>
              </a:rPr>
              <a:t> 125. </a:t>
            </a:r>
            <a:br>
              <a:rPr lang="en-US" sz="1400" dirty="0">
                <a:solidFill>
                  <a:srgbClr val="57B4B2"/>
                </a:solidFill>
                <a:sym typeface="Wingdings" pitchFamily="2" charset="2"/>
              </a:rPr>
            </a:br>
            <a:br>
              <a:rPr lang="en-US" sz="1400" dirty="0">
                <a:solidFill>
                  <a:srgbClr val="57B4B2"/>
                </a:solidFill>
                <a:sym typeface="Wingdings" pitchFamily="2" charset="2"/>
              </a:rPr>
            </a:br>
            <a:br>
              <a:rPr lang="en-US" sz="1400" dirty="0">
                <a:solidFill>
                  <a:srgbClr val="57B4B2"/>
                </a:solidFill>
                <a:sym typeface="Wingdings" pitchFamily="2" charset="2"/>
              </a:rPr>
            </a:br>
            <a:r>
              <a:rPr lang="en-LT" sz="1400" b="0" i="0" u="none" strike="noStrike" dirty="0">
                <a:solidFill>
                  <a:srgbClr val="57B4B2"/>
                </a:solidFill>
                <a:effectLst/>
              </a:rPr>
              <a:t>Asmeniškai vaikams įteik</a:t>
            </a:r>
            <a:r>
              <a:rPr lang="en-LT" sz="1400" dirty="0">
                <a:solidFill>
                  <a:srgbClr val="57B4B2"/>
                </a:solidFill>
              </a:rPr>
              <a:t>ė  4638 svajones,  per DPD siuntė 5228 svajones.</a:t>
            </a:r>
            <a:br>
              <a:rPr lang="en-LT" sz="1400" dirty="0">
                <a:solidFill>
                  <a:srgbClr val="57B4B2"/>
                </a:solidFill>
              </a:rPr>
            </a:br>
            <a:br>
              <a:rPr lang="en-LT" sz="1400" dirty="0">
                <a:solidFill>
                  <a:srgbClr val="57B4B2"/>
                </a:solidFill>
              </a:rPr>
            </a:br>
            <a:br>
              <a:rPr lang="en-LT" sz="1400" dirty="0">
                <a:solidFill>
                  <a:srgbClr val="57B4B2"/>
                </a:solidFill>
              </a:rPr>
            </a:br>
            <a:r>
              <a:rPr lang="en-LT" sz="1400" dirty="0">
                <a:solidFill>
                  <a:srgbClr val="57B4B2"/>
                </a:solidFill>
              </a:rPr>
              <a:t>Kadangi kiekvienais metais atsiranda dingusių pildytojų, tai Vaikų svajonių sąskaita buvo išpildytos 45 svajonės už 1758,23 EUR.</a:t>
            </a:r>
            <a:br>
              <a:rPr lang="en-LT" sz="1400" dirty="0">
                <a:solidFill>
                  <a:srgbClr val="57B4B2"/>
                </a:solidFill>
              </a:rPr>
            </a:br>
            <a:br>
              <a:rPr lang="en-LT" sz="1400" dirty="0">
                <a:solidFill>
                  <a:srgbClr val="57B4B2"/>
                </a:solidFill>
              </a:rPr>
            </a:br>
            <a:r>
              <a:rPr lang="en-LT" sz="1400" dirty="0">
                <a:solidFill>
                  <a:srgbClr val="57B4B2"/>
                </a:solidFill>
              </a:rPr>
              <a:t>Nupirkome vienos šeimos dviems paaugliams, nukentėjusiems nuo Viršuliškio gaisro, būtinus drabužius: 202.90 EUR.</a:t>
            </a:r>
            <a:br>
              <a:rPr lang="en-LT" sz="1400" dirty="0">
                <a:solidFill>
                  <a:srgbClr val="57B4B2"/>
                </a:solidFill>
              </a:rPr>
            </a:br>
            <a:endParaRPr lang="en-GB" sz="1400" dirty="0"/>
          </a:p>
        </p:txBody>
      </p:sp>
    </p:spTree>
    <p:extLst>
      <p:ext uri="{BB962C8B-B14F-4D97-AF65-F5344CB8AC3E}">
        <p14:creationId xmlns:p14="http://schemas.microsoft.com/office/powerpoint/2010/main" val="1403522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1" name="Rectangle 1190">
            <a:extLst>
              <a:ext uri="{FF2B5EF4-FFF2-40B4-BE49-F238E27FC236}">
                <a16:creationId xmlns:a16="http://schemas.microsoft.com/office/drawing/2014/main" id="{50CEED20-A22C-4FC3-BC0E-F4FE53FDE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E77574-DB69-D7CF-0CC7-065F62B4FF94}"/>
              </a:ext>
            </a:extLst>
          </p:cNvPr>
          <p:cNvSpPr>
            <a:spLocks noGrp="1"/>
          </p:cNvSpPr>
          <p:nvPr>
            <p:ph type="title"/>
          </p:nvPr>
        </p:nvSpPr>
        <p:spPr>
          <a:xfrm>
            <a:off x="1224147" y="679732"/>
            <a:ext cx="3964840" cy="5675341"/>
          </a:xfrm>
        </p:spPr>
        <p:txBody>
          <a:bodyPr vert="horz" lIns="91440" tIns="45720" rIns="91440" bIns="45720" rtlCol="0" anchor="t">
            <a:normAutofit/>
          </a:bodyPr>
          <a:lstStyle/>
          <a:p>
            <a:pPr marL="107950" lvl="0" algn="ctr" rtl="0">
              <a:lnSpc>
                <a:spcPct val="100000"/>
              </a:lnSpc>
              <a:spcBef>
                <a:spcPts val="0"/>
              </a:spcBef>
              <a:spcAft>
                <a:spcPts val="0"/>
              </a:spcAft>
              <a:buClr>
                <a:srgbClr val="212121"/>
              </a:buClr>
              <a:buSzPts val="1900"/>
            </a:pPr>
            <a:br>
              <a:rPr lang="en-US" sz="1800" b="1" dirty="0">
                <a:latin typeface="+mn-lt"/>
              </a:rPr>
            </a:br>
            <a:br>
              <a:rPr lang="en-US" sz="1600" kern="1200" dirty="0">
                <a:solidFill>
                  <a:schemeClr val="tx1"/>
                </a:solidFill>
                <a:effectLst/>
                <a:latin typeface="+mn-lt"/>
                <a:ea typeface="+mj-ea"/>
                <a:cs typeface="+mj-cs"/>
              </a:rPr>
            </a:br>
            <a:r>
              <a:rPr lang="en-GB" sz="1600" b="1" dirty="0">
                <a:solidFill>
                  <a:srgbClr val="FFFFFF"/>
                </a:solidFill>
                <a:effectLst/>
                <a:latin typeface="+mn-lt"/>
              </a:rPr>
              <a:t>Is</a:t>
            </a:r>
            <a:br>
              <a:rPr lang="en-US" sz="1600" kern="1200" dirty="0">
                <a:solidFill>
                  <a:schemeClr val="tx1"/>
                </a:solidFill>
                <a:effectLst/>
                <a:latin typeface="+mn-lt"/>
                <a:ea typeface="+mj-ea"/>
                <a:cs typeface="+mj-cs"/>
              </a:rPr>
            </a:br>
            <a:br>
              <a:rPr lang="en-LT" sz="1800" dirty="0">
                <a:effectLst/>
                <a:latin typeface="+mn-lt"/>
                <a:ea typeface="Times New Roman" panose="02020603050405020304" pitchFamily="18" charset="0"/>
              </a:rPr>
            </a:br>
            <a:br>
              <a:rPr lang="en-US" sz="1800" kern="1200" dirty="0">
                <a:solidFill>
                  <a:schemeClr val="tx1"/>
                </a:solidFill>
                <a:effectLst/>
                <a:latin typeface="+mn-lt"/>
                <a:ea typeface="+mj-ea"/>
                <a:cs typeface="+mj-cs"/>
              </a:rPr>
            </a:br>
            <a:br>
              <a:rPr lang="en-US" sz="1400" kern="1200" dirty="0">
                <a:solidFill>
                  <a:schemeClr val="tx1"/>
                </a:solidFill>
                <a:effectLst/>
                <a:latin typeface="+mj-lt"/>
                <a:ea typeface="+mj-ea"/>
                <a:cs typeface="+mj-cs"/>
              </a:rPr>
            </a:br>
            <a:br>
              <a:rPr lang="en-US" sz="1400" kern="1200" dirty="0">
                <a:solidFill>
                  <a:schemeClr val="tx1"/>
                </a:solidFill>
                <a:effectLst/>
                <a:latin typeface="+mj-lt"/>
                <a:ea typeface="+mj-ea"/>
                <a:cs typeface="+mj-cs"/>
              </a:rPr>
            </a:br>
            <a:endParaRPr lang="en-US" sz="1400" kern="1200" dirty="0">
              <a:solidFill>
                <a:schemeClr val="tx1"/>
              </a:solidFill>
              <a:latin typeface="+mj-lt"/>
              <a:ea typeface="+mj-ea"/>
              <a:cs typeface="+mj-cs"/>
            </a:endParaRPr>
          </a:p>
        </p:txBody>
      </p:sp>
      <p:grpSp>
        <p:nvGrpSpPr>
          <p:cNvPr id="1193" name="Group 119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849524"/>
            <a:ext cx="731521" cy="673460"/>
            <a:chOff x="3940602" y="308034"/>
            <a:chExt cx="2116791" cy="3428999"/>
          </a:xfrm>
          <a:solidFill>
            <a:schemeClr val="accent4"/>
          </a:solidFill>
        </p:grpSpPr>
        <p:sp>
          <p:nvSpPr>
            <p:cNvPr id="1194" name="Rectangle 119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5" name="Rectangle 119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6" name="Rectangle 119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8" name="Rectangle 119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page2image11026064">
            <a:extLst>
              <a:ext uri="{FF2B5EF4-FFF2-40B4-BE49-F238E27FC236}">
                <a16:creationId xmlns:a16="http://schemas.microsoft.com/office/drawing/2014/main" id="{746B6F63-61B6-F2E7-56C4-21D756540F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63" r="-3" b="-3"/>
          <a:stretch/>
        </p:blipFill>
        <p:spPr bwMode="auto">
          <a:xfrm>
            <a:off x="6714102" y="928201"/>
            <a:ext cx="3952780" cy="4926942"/>
          </a:xfrm>
          <a:prstGeom prst="rect">
            <a:avLst/>
          </a:prstGeom>
          <a:noFill/>
          <a:extLst>
            <a:ext uri="{909E8E84-426E-40DD-AFC4-6F175D3DCCD1}">
              <a14:hiddenFill xmlns:a14="http://schemas.microsoft.com/office/drawing/2010/main">
                <a:solidFill>
                  <a:srgbClr val="FFFFFF"/>
                </a:solidFill>
              </a14:hiddenFill>
            </a:ext>
          </a:extLst>
        </p:spPr>
      </p:pic>
      <p:sp>
        <p:nvSpPr>
          <p:cNvPr id="1200" name="Rectangle 119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567B83-9AA4-287B-6D7A-CF4EC9DA4C78}"/>
              </a:ext>
            </a:extLst>
          </p:cNvPr>
          <p:cNvSpPr txBox="1"/>
          <p:nvPr/>
        </p:nvSpPr>
        <p:spPr>
          <a:xfrm>
            <a:off x="1224147" y="502926"/>
            <a:ext cx="3964840" cy="5632311"/>
          </a:xfrm>
          <a:prstGeom prst="rect">
            <a:avLst/>
          </a:prstGeom>
          <a:noFill/>
        </p:spPr>
        <p:txBody>
          <a:bodyPr wrap="square" rtlCol="0">
            <a:spAutoFit/>
          </a:bodyPr>
          <a:lstStyle/>
          <a:p>
            <a:pPr algn="ctr"/>
            <a:r>
              <a:rPr lang="en-GB" sz="1800" b="1" dirty="0" err="1">
                <a:solidFill>
                  <a:srgbClr val="FFC000"/>
                </a:solidFill>
                <a:effectLst/>
              </a:rPr>
              <a:t>Mažieji</a:t>
            </a:r>
            <a:r>
              <a:rPr lang="en-GB" sz="1800" b="1" dirty="0">
                <a:solidFill>
                  <a:srgbClr val="FFC000"/>
                </a:solidFill>
                <a:effectLst/>
              </a:rPr>
              <a:t> </a:t>
            </a:r>
            <a:r>
              <a:rPr lang="en-GB" sz="1800" b="1" dirty="0" err="1">
                <a:solidFill>
                  <a:srgbClr val="FFC000"/>
                </a:solidFill>
                <a:effectLst/>
              </a:rPr>
              <a:t>stebukladariai</a:t>
            </a:r>
            <a:r>
              <a:rPr lang="en-GB" sz="1800" b="1" dirty="0">
                <a:solidFill>
                  <a:srgbClr val="FFC000"/>
                </a:solidFill>
                <a:effectLst/>
              </a:rPr>
              <a:t> </a:t>
            </a:r>
          </a:p>
          <a:p>
            <a:pPr algn="ctr"/>
            <a:endParaRPr lang="en-GB" dirty="0">
              <a:solidFill>
                <a:srgbClr val="57B4B2"/>
              </a:solidFill>
            </a:endParaRPr>
          </a:p>
          <a:p>
            <a:pPr algn="ctr"/>
            <a:r>
              <a:rPr lang="en-GB" sz="1800" dirty="0" err="1">
                <a:solidFill>
                  <a:srgbClr val="57B4B2"/>
                </a:solidFill>
                <a:effectLst/>
              </a:rPr>
              <a:t>Startavome</a:t>
            </a:r>
            <a:r>
              <a:rPr lang="en-GB" sz="1800" dirty="0">
                <a:solidFill>
                  <a:srgbClr val="57B4B2"/>
                </a:solidFill>
                <a:effectLst/>
              </a:rPr>
              <a:t>  2023 m. </a:t>
            </a:r>
            <a:r>
              <a:rPr lang="en-GB" sz="1800" dirty="0" err="1">
                <a:solidFill>
                  <a:srgbClr val="57B4B2"/>
                </a:solidFill>
                <a:effectLst/>
              </a:rPr>
              <a:t>kovo</a:t>
            </a:r>
            <a:r>
              <a:rPr lang="en-GB" sz="1800" dirty="0">
                <a:solidFill>
                  <a:srgbClr val="57B4B2"/>
                </a:solidFill>
                <a:effectLst/>
              </a:rPr>
              <a:t> </a:t>
            </a:r>
            <a:r>
              <a:rPr lang="en-GB" sz="1800" dirty="0" err="1">
                <a:solidFill>
                  <a:srgbClr val="57B4B2"/>
                </a:solidFill>
                <a:effectLst/>
              </a:rPr>
              <a:t>pradžioje</a:t>
            </a:r>
            <a:r>
              <a:rPr lang="en-GB" sz="1800" dirty="0">
                <a:solidFill>
                  <a:srgbClr val="57B4B2"/>
                </a:solidFill>
                <a:effectLst/>
              </a:rPr>
              <a:t> </a:t>
            </a:r>
            <a:r>
              <a:rPr lang="en-GB" sz="1800" dirty="0" err="1">
                <a:solidFill>
                  <a:srgbClr val="57B4B2"/>
                </a:solidFill>
                <a:effectLst/>
              </a:rPr>
              <a:t>ir</a:t>
            </a:r>
            <a:r>
              <a:rPr lang="en-GB" sz="1800" dirty="0">
                <a:solidFill>
                  <a:srgbClr val="57B4B2"/>
                </a:solidFill>
                <a:effectLst/>
              </a:rPr>
              <a:t> </a:t>
            </a:r>
            <a:r>
              <a:rPr lang="en-GB" sz="1800" dirty="0" err="1">
                <a:solidFill>
                  <a:srgbClr val="57B4B2"/>
                </a:solidFill>
                <a:effectLst/>
              </a:rPr>
              <a:t>pabaigėme</a:t>
            </a:r>
            <a:r>
              <a:rPr lang="en-GB" sz="1800" dirty="0">
                <a:solidFill>
                  <a:srgbClr val="57B4B2"/>
                </a:solidFill>
                <a:effectLst/>
              </a:rPr>
              <a:t>̇ </a:t>
            </a:r>
            <a:r>
              <a:rPr lang="en-GB" sz="1800" dirty="0" err="1">
                <a:solidFill>
                  <a:srgbClr val="57B4B2"/>
                </a:solidFill>
                <a:effectLst/>
              </a:rPr>
              <a:t>birželio</a:t>
            </a:r>
            <a:r>
              <a:rPr lang="en-GB" sz="1800" dirty="0">
                <a:solidFill>
                  <a:srgbClr val="57B4B2"/>
                </a:solidFill>
                <a:effectLst/>
              </a:rPr>
              <a:t>  </a:t>
            </a:r>
            <a:r>
              <a:rPr lang="en-GB" sz="1800" dirty="0" err="1">
                <a:solidFill>
                  <a:srgbClr val="57B4B2"/>
                </a:solidFill>
                <a:effectLst/>
              </a:rPr>
              <a:t>vidury</a:t>
            </a:r>
            <a:r>
              <a:rPr lang="en-GB" sz="1800" dirty="0">
                <a:solidFill>
                  <a:srgbClr val="57B4B2"/>
                </a:solidFill>
                <a:effectLst/>
              </a:rPr>
              <a:t>̨.</a:t>
            </a:r>
          </a:p>
          <a:p>
            <a:pPr algn="ctr"/>
            <a:br>
              <a:rPr lang="en-GB" sz="1800" dirty="0">
                <a:solidFill>
                  <a:srgbClr val="57B4B2"/>
                </a:solidFill>
                <a:effectLst/>
              </a:rPr>
            </a:br>
            <a:r>
              <a:rPr lang="en-GB" sz="1800" dirty="0" err="1">
                <a:solidFill>
                  <a:srgbClr val="57B4B2"/>
                </a:solidFill>
                <a:effectLst/>
              </a:rPr>
              <a:t>Unipark</a:t>
            </a:r>
            <a:r>
              <a:rPr lang="en-GB" sz="1800" dirty="0">
                <a:solidFill>
                  <a:srgbClr val="57B4B2"/>
                </a:solidFill>
                <a:effectLst/>
              </a:rPr>
              <a:t> </a:t>
            </a:r>
            <a:r>
              <a:rPr lang="en-GB" sz="1800" dirty="0" err="1">
                <a:solidFill>
                  <a:srgbClr val="57B4B2"/>
                </a:solidFill>
                <a:effectLst/>
              </a:rPr>
              <a:t>surinko</a:t>
            </a:r>
            <a:r>
              <a:rPr lang="en-GB" sz="1800" dirty="0">
                <a:solidFill>
                  <a:srgbClr val="57B4B2"/>
                </a:solidFill>
                <a:effectLst/>
              </a:rPr>
              <a:t> 1000 EUR per </a:t>
            </a:r>
            <a:r>
              <a:rPr lang="en-GB" sz="1800" dirty="0" err="1">
                <a:solidFill>
                  <a:srgbClr val="57B4B2"/>
                </a:solidFill>
                <a:effectLst/>
              </a:rPr>
              <a:t>parkavimo</a:t>
            </a:r>
            <a:r>
              <a:rPr lang="en-GB" sz="1800" dirty="0">
                <a:solidFill>
                  <a:srgbClr val="57B4B2"/>
                </a:solidFill>
                <a:effectLst/>
              </a:rPr>
              <a:t> </a:t>
            </a:r>
            <a:r>
              <a:rPr lang="en-GB" sz="1800" dirty="0" err="1">
                <a:solidFill>
                  <a:srgbClr val="57B4B2"/>
                </a:solidFill>
                <a:effectLst/>
              </a:rPr>
              <a:t>programėle</a:t>
            </a:r>
            <a:r>
              <a:rPr lang="en-GB" sz="1800" dirty="0">
                <a:solidFill>
                  <a:srgbClr val="57B4B2"/>
                </a:solidFill>
                <a:effectLst/>
              </a:rPr>
              <a:t>̨ </a:t>
            </a:r>
            <a:r>
              <a:rPr lang="en-GB" sz="1800" dirty="0" err="1">
                <a:solidFill>
                  <a:srgbClr val="57B4B2"/>
                </a:solidFill>
                <a:effectLst/>
              </a:rPr>
              <a:t>ir</a:t>
            </a:r>
            <a:r>
              <a:rPr lang="en-GB" sz="1800" dirty="0">
                <a:solidFill>
                  <a:srgbClr val="57B4B2"/>
                </a:solidFill>
                <a:effectLst/>
              </a:rPr>
              <a:t> </a:t>
            </a:r>
            <a:r>
              <a:rPr lang="en-GB" sz="1800" dirty="0" err="1">
                <a:solidFill>
                  <a:srgbClr val="57B4B2"/>
                </a:solidFill>
                <a:effectLst/>
              </a:rPr>
              <a:t>skyrė</a:t>
            </a:r>
            <a:r>
              <a:rPr lang="en-GB" sz="1800" dirty="0">
                <a:solidFill>
                  <a:srgbClr val="57B4B2"/>
                </a:solidFill>
                <a:effectLst/>
              </a:rPr>
              <a:t> </a:t>
            </a:r>
            <a:r>
              <a:rPr lang="en-GB" sz="1800" dirty="0" err="1">
                <a:solidFill>
                  <a:srgbClr val="57B4B2"/>
                </a:solidFill>
                <a:effectLst/>
              </a:rPr>
              <a:t>mokytojų</a:t>
            </a:r>
            <a:r>
              <a:rPr lang="en-GB" sz="1800" dirty="0">
                <a:solidFill>
                  <a:srgbClr val="57B4B2"/>
                </a:solidFill>
                <a:effectLst/>
              </a:rPr>
              <a:t> </a:t>
            </a:r>
            <a:r>
              <a:rPr lang="en-GB" sz="1800" dirty="0" err="1">
                <a:solidFill>
                  <a:srgbClr val="57B4B2"/>
                </a:solidFill>
                <a:effectLst/>
              </a:rPr>
              <a:t>atlyginimams</a:t>
            </a:r>
            <a:r>
              <a:rPr lang="en-GB" sz="1800" dirty="0">
                <a:solidFill>
                  <a:srgbClr val="57B4B2"/>
                </a:solidFill>
                <a:effectLst/>
              </a:rPr>
              <a:t>.</a:t>
            </a:r>
          </a:p>
          <a:p>
            <a:pPr algn="ctr"/>
            <a:endParaRPr lang="en-GB" dirty="0">
              <a:solidFill>
                <a:srgbClr val="57B4B2"/>
              </a:solidFill>
            </a:endParaRPr>
          </a:p>
          <a:p>
            <a:pPr algn="ctr"/>
            <a:endParaRPr lang="en-GB" dirty="0">
              <a:solidFill>
                <a:srgbClr val="57B4B2"/>
              </a:solidFill>
            </a:endParaRPr>
          </a:p>
          <a:p>
            <a:pPr algn="ctr"/>
            <a:r>
              <a:rPr lang="en-GB" sz="1800" dirty="0">
                <a:solidFill>
                  <a:srgbClr val="57B4B2"/>
                </a:solidFill>
                <a:effectLst/>
              </a:rPr>
              <a:t>Visą </a:t>
            </a:r>
            <a:r>
              <a:rPr lang="en-GB" sz="1800" dirty="0" err="1">
                <a:solidFill>
                  <a:srgbClr val="57B4B2"/>
                </a:solidFill>
                <a:effectLst/>
              </a:rPr>
              <a:t>pilna</a:t>
            </a:r>
            <a:r>
              <a:rPr lang="en-GB" sz="1800" dirty="0">
                <a:solidFill>
                  <a:srgbClr val="57B4B2"/>
                </a:solidFill>
                <a:effectLst/>
              </a:rPr>
              <a:t>̨ </a:t>
            </a:r>
            <a:r>
              <a:rPr lang="en-GB" sz="1800" dirty="0" err="1">
                <a:solidFill>
                  <a:srgbClr val="57B4B2"/>
                </a:solidFill>
                <a:effectLst/>
              </a:rPr>
              <a:t>programa</a:t>
            </a:r>
            <a:r>
              <a:rPr lang="en-GB" sz="1800" dirty="0">
                <a:solidFill>
                  <a:srgbClr val="57B4B2"/>
                </a:solidFill>
                <a:effectLst/>
              </a:rPr>
              <a:t>̨ </a:t>
            </a:r>
            <a:r>
              <a:rPr lang="en-GB" sz="1800" dirty="0" err="1">
                <a:solidFill>
                  <a:srgbClr val="57B4B2"/>
                </a:solidFill>
                <a:effectLst/>
              </a:rPr>
              <a:t>baige</a:t>
            </a:r>
            <a:r>
              <a:rPr lang="en-GB" sz="1800" dirty="0">
                <a:solidFill>
                  <a:srgbClr val="57B4B2"/>
                </a:solidFill>
                <a:effectLst/>
              </a:rPr>
              <a:t>̇ 711 </a:t>
            </a:r>
            <a:r>
              <a:rPr lang="en-GB" sz="1800" dirty="0" err="1">
                <a:solidFill>
                  <a:srgbClr val="57B4B2"/>
                </a:solidFill>
                <a:effectLst/>
              </a:rPr>
              <a:t>vaiku</a:t>
            </a:r>
            <a:r>
              <a:rPr lang="en-GB" sz="1800" dirty="0">
                <a:solidFill>
                  <a:srgbClr val="57B4B2"/>
                </a:solidFill>
                <a:effectLst/>
                <a:latin typeface="Calibri" panose="020F0502020204030204" pitchFamily="34" charset="0"/>
              </a:rPr>
              <a:t>̨, </a:t>
            </a:r>
            <a:r>
              <a:rPr lang="en-GB" sz="1800" dirty="0" err="1">
                <a:solidFill>
                  <a:srgbClr val="57B4B2"/>
                </a:solidFill>
                <a:effectLst/>
                <a:latin typeface="Calibri" panose="020F0502020204030204" pitchFamily="34" charset="0"/>
              </a:rPr>
              <a:t>su</a:t>
            </a:r>
            <a:r>
              <a:rPr lang="en-GB" sz="1800" dirty="0">
                <a:solidFill>
                  <a:srgbClr val="57B4B2"/>
                </a:solidFill>
                <a:effectLst/>
                <a:latin typeface="Calibri" panose="020F0502020204030204" pitchFamily="34" charset="0"/>
              </a:rPr>
              <a:t> </a:t>
            </a:r>
            <a:r>
              <a:rPr lang="en-GB" sz="1800" dirty="0" err="1">
                <a:solidFill>
                  <a:srgbClr val="57B4B2"/>
                </a:solidFill>
                <a:effectLst/>
                <a:latin typeface="Calibri" panose="020F0502020204030204" pitchFamily="34" charset="0"/>
              </a:rPr>
              <a:t>kuriais</a:t>
            </a:r>
            <a:r>
              <a:rPr lang="en-GB" sz="1800" dirty="0">
                <a:solidFill>
                  <a:srgbClr val="57B4B2"/>
                </a:solidFill>
                <a:effectLst/>
                <a:latin typeface="Calibri" panose="020F0502020204030204" pitchFamily="34" charset="0"/>
              </a:rPr>
              <a:t> </a:t>
            </a:r>
            <a:r>
              <a:rPr lang="en-GB" sz="1800" dirty="0" err="1">
                <a:solidFill>
                  <a:srgbClr val="57B4B2"/>
                </a:solidFill>
                <a:effectLst/>
                <a:latin typeface="Calibri" panose="020F0502020204030204" pitchFamily="34" charset="0"/>
              </a:rPr>
              <a:t>dirbo</a:t>
            </a:r>
            <a:r>
              <a:rPr lang="en-GB" sz="1800" dirty="0">
                <a:solidFill>
                  <a:srgbClr val="57B4B2"/>
                </a:solidFill>
                <a:effectLst/>
                <a:latin typeface="Calibri" panose="020F0502020204030204" pitchFamily="34" charset="0"/>
              </a:rPr>
              <a:t> </a:t>
            </a:r>
            <a:r>
              <a:rPr lang="en-GB" sz="1800" dirty="0" err="1">
                <a:solidFill>
                  <a:srgbClr val="57B4B2"/>
                </a:solidFill>
                <a:effectLst/>
                <a:latin typeface="Calibri" panose="020F0502020204030204" pitchFamily="34" charset="0"/>
              </a:rPr>
              <a:t>penki</a:t>
            </a:r>
            <a:r>
              <a:rPr lang="en-GB" sz="1800" dirty="0">
                <a:solidFill>
                  <a:srgbClr val="57B4B2"/>
                </a:solidFill>
                <a:effectLst/>
                <a:latin typeface="Calibri" panose="020F0502020204030204" pitchFamily="34" charset="0"/>
              </a:rPr>
              <a:t> </a:t>
            </a:r>
            <a:r>
              <a:rPr lang="en-GB" sz="1800" dirty="0" err="1">
                <a:solidFill>
                  <a:srgbClr val="57B4B2"/>
                </a:solidFill>
                <a:effectLst/>
                <a:latin typeface="Calibri" panose="020F0502020204030204" pitchFamily="34" charset="0"/>
              </a:rPr>
              <a:t>mokytojai</a:t>
            </a:r>
            <a:r>
              <a:rPr lang="en-GB" sz="1800" dirty="0">
                <a:solidFill>
                  <a:srgbClr val="57B4B2"/>
                </a:solidFill>
                <a:effectLst/>
                <a:latin typeface="Calibri" panose="020F0502020204030204" pitchFamily="34" charset="0"/>
              </a:rPr>
              <a:t>. </a:t>
            </a:r>
          </a:p>
          <a:p>
            <a:pPr algn="ctr"/>
            <a:endParaRPr lang="en-GB" dirty="0">
              <a:solidFill>
                <a:srgbClr val="57B4B2"/>
              </a:solidFill>
              <a:latin typeface="Calibri" panose="020F0502020204030204" pitchFamily="34" charset="0"/>
            </a:endParaRPr>
          </a:p>
          <a:p>
            <a:pPr algn="ctr"/>
            <a:endParaRPr lang="en-GB" sz="1800" b="1" dirty="0">
              <a:solidFill>
                <a:srgbClr val="FFC000"/>
              </a:solidFill>
              <a:effectLst/>
              <a:latin typeface="Calibri" panose="020F0502020204030204" pitchFamily="34" charset="0"/>
            </a:endParaRPr>
          </a:p>
          <a:p>
            <a:pPr algn="ctr"/>
            <a:endParaRPr lang="en-GB" b="1" dirty="0">
              <a:solidFill>
                <a:srgbClr val="FFC000"/>
              </a:solidFill>
              <a:latin typeface="Calibri" panose="020F0502020204030204" pitchFamily="34" charset="0"/>
            </a:endParaRPr>
          </a:p>
          <a:p>
            <a:pPr algn="ctr"/>
            <a:r>
              <a:rPr lang="en-GB" sz="1800" b="1" dirty="0" err="1">
                <a:solidFill>
                  <a:srgbClr val="FFC000"/>
                </a:solidFill>
                <a:effectLst/>
                <a:latin typeface="Calibri" panose="020F0502020204030204" pitchFamily="34" charset="0"/>
              </a:rPr>
              <a:t>Mažųju</a:t>
            </a:r>
            <a:r>
              <a:rPr lang="en-GB" sz="1800" b="1" dirty="0">
                <a:solidFill>
                  <a:srgbClr val="FFC000"/>
                </a:solidFill>
                <a:effectLst/>
                <a:latin typeface="Calibri" panose="020F0502020204030204" pitchFamily="34" charset="0"/>
              </a:rPr>
              <a:t>̨ </a:t>
            </a:r>
            <a:r>
              <a:rPr lang="en-GB" sz="1800" b="1" dirty="0" err="1">
                <a:solidFill>
                  <a:srgbClr val="FFC000"/>
                </a:solidFill>
                <a:effectLst/>
                <a:latin typeface="Calibri" panose="020F0502020204030204" pitchFamily="34" charset="0"/>
              </a:rPr>
              <a:t>stebukladariu</a:t>
            </a:r>
            <a:r>
              <a:rPr lang="en-GB" sz="1800" b="1" dirty="0">
                <a:solidFill>
                  <a:srgbClr val="FFC000"/>
                </a:solidFill>
                <a:effectLst/>
                <a:latin typeface="Calibri" panose="020F0502020204030204" pitchFamily="34" charset="0"/>
              </a:rPr>
              <a:t>̨ </a:t>
            </a:r>
            <a:r>
              <a:rPr lang="en-GB" sz="1800" b="1" dirty="0" err="1">
                <a:solidFill>
                  <a:srgbClr val="FFC000"/>
                </a:solidFill>
                <a:effectLst/>
                <a:latin typeface="Calibri" panose="020F0502020204030204" pitchFamily="34" charset="0"/>
              </a:rPr>
              <a:t>biudžetas</a:t>
            </a:r>
            <a:r>
              <a:rPr lang="en-GB" sz="1800" b="1" dirty="0">
                <a:solidFill>
                  <a:srgbClr val="FFC000"/>
                </a:solidFill>
                <a:effectLst/>
                <a:latin typeface="Calibri" panose="020F0502020204030204" pitchFamily="34" charset="0"/>
              </a:rPr>
              <a:t> </a:t>
            </a:r>
            <a:endParaRPr lang="en-GB" dirty="0">
              <a:solidFill>
                <a:srgbClr val="FFC000"/>
              </a:solidFill>
            </a:endParaRPr>
          </a:p>
          <a:p>
            <a:pPr algn="ctr"/>
            <a:r>
              <a:rPr lang="en-GB" sz="1800" dirty="0">
                <a:solidFill>
                  <a:srgbClr val="57B4B2"/>
                </a:solidFill>
                <a:effectLst/>
                <a:latin typeface="Calibri" panose="020F0502020204030204" pitchFamily="34" charset="0"/>
              </a:rPr>
              <a:t>21 141 EUR </a:t>
            </a:r>
            <a:endParaRPr lang="en-GB" dirty="0">
              <a:solidFill>
                <a:srgbClr val="57B4B2"/>
              </a:solidFill>
            </a:endParaRPr>
          </a:p>
          <a:p>
            <a:endParaRPr lang="en-GB" dirty="0">
              <a:solidFill>
                <a:srgbClr val="35492D"/>
              </a:solidFill>
              <a:latin typeface="Calibri" panose="020F0502020204030204" pitchFamily="34" charset="0"/>
            </a:endParaRPr>
          </a:p>
          <a:p>
            <a:endParaRPr lang="en-GB" dirty="0">
              <a:solidFill>
                <a:srgbClr val="35492D"/>
              </a:solidFill>
              <a:latin typeface="Calibri" panose="020F0502020204030204" pitchFamily="34" charset="0"/>
            </a:endParaRPr>
          </a:p>
          <a:p>
            <a:endParaRPr lang="en-GB" dirty="0">
              <a:solidFill>
                <a:srgbClr val="35492D"/>
              </a:solidFill>
              <a:latin typeface="Calibri" panose="020F0502020204030204" pitchFamily="34" charset="0"/>
            </a:endParaRPr>
          </a:p>
        </p:txBody>
      </p:sp>
    </p:spTree>
    <p:extLst>
      <p:ext uri="{BB962C8B-B14F-4D97-AF65-F5344CB8AC3E}">
        <p14:creationId xmlns:p14="http://schemas.microsoft.com/office/powerpoint/2010/main" val="222287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6" name="Rectangle 1215">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E77574-DB69-D7CF-0CC7-065F62B4FF94}"/>
              </a:ext>
            </a:extLst>
          </p:cNvPr>
          <p:cNvSpPr>
            <a:spLocks noGrp="1"/>
          </p:cNvSpPr>
          <p:nvPr>
            <p:ph type="title"/>
          </p:nvPr>
        </p:nvSpPr>
        <p:spPr>
          <a:xfrm>
            <a:off x="731521" y="666728"/>
            <a:ext cx="4577079" cy="6017078"/>
          </a:xfrm>
        </p:spPr>
        <p:txBody>
          <a:bodyPr vert="horz" lIns="91440" tIns="45720" rIns="91440" bIns="45720" rtlCol="0" anchor="t">
            <a:normAutofit fontScale="90000"/>
          </a:bodyPr>
          <a:lstStyle/>
          <a:p>
            <a:pPr algn="ctr"/>
            <a:r>
              <a:rPr lang="en-US" sz="2000" b="1" kern="1200" dirty="0" err="1">
                <a:solidFill>
                  <a:schemeClr val="tx1"/>
                </a:solidFill>
                <a:effectLst/>
                <a:latin typeface="+mn-lt"/>
                <a:ea typeface="+mj-ea"/>
                <a:cs typeface="+mj-cs"/>
              </a:rPr>
              <a:t>Biudžetas</a:t>
            </a:r>
            <a:br>
              <a:rPr lang="en-US" sz="1300" dirty="0">
                <a:latin typeface="+mn-lt"/>
              </a:rPr>
            </a:br>
            <a:br>
              <a:rPr lang="en-US" sz="1300" dirty="0">
                <a:latin typeface="+mn-lt"/>
              </a:rPr>
            </a:br>
            <a:r>
              <a:rPr lang="en-US" sz="1300" dirty="0" err="1"/>
              <a:t>Iš</a:t>
            </a:r>
            <a:r>
              <a:rPr lang="en-US" sz="1300" dirty="0"/>
              <a:t> </a:t>
            </a:r>
            <a:r>
              <a:rPr lang="en-US" sz="1300" dirty="0" err="1"/>
              <a:t>Juridinių</a:t>
            </a:r>
            <a:r>
              <a:rPr lang="en-US" sz="1300" dirty="0"/>
              <a:t> </a:t>
            </a:r>
            <a:r>
              <a:rPr lang="en-US" sz="1300" dirty="0" err="1"/>
              <a:t>asmenų</a:t>
            </a:r>
            <a:r>
              <a:rPr lang="en-US" sz="1300" dirty="0"/>
              <a:t> </a:t>
            </a:r>
            <a:r>
              <a:rPr lang="en-US" sz="1300" dirty="0" err="1"/>
              <a:t>gauta</a:t>
            </a:r>
            <a:r>
              <a:rPr lang="en-US" sz="1300" dirty="0"/>
              <a:t> : 28725.97 EUR</a:t>
            </a:r>
            <a:br>
              <a:rPr lang="en-US" sz="1300" dirty="0"/>
            </a:br>
            <a:br>
              <a:rPr lang="en-US" sz="1300" dirty="0"/>
            </a:br>
            <a:br>
              <a:rPr lang="en-US" sz="1300" dirty="0"/>
            </a:br>
            <a:r>
              <a:rPr lang="en-US" sz="1300" dirty="0" err="1"/>
              <a:t>Iš</a:t>
            </a:r>
            <a:r>
              <a:rPr lang="en-US" sz="1300" dirty="0"/>
              <a:t> </a:t>
            </a:r>
            <a:r>
              <a:rPr lang="en-US" sz="1300" dirty="0" err="1"/>
              <a:t>fizinių</a:t>
            </a:r>
            <a:r>
              <a:rPr lang="en-US" sz="1300" dirty="0"/>
              <a:t> </a:t>
            </a:r>
            <a:r>
              <a:rPr lang="en-US" sz="1300" dirty="0" err="1"/>
              <a:t>asmenų</a:t>
            </a:r>
            <a:r>
              <a:rPr lang="en-US" sz="1300" dirty="0"/>
              <a:t> </a:t>
            </a:r>
            <a:r>
              <a:rPr lang="en-US" sz="1300" dirty="0" err="1"/>
              <a:t>gauta</a:t>
            </a:r>
            <a:r>
              <a:rPr lang="en-US" sz="1300" dirty="0"/>
              <a:t>:  30584,54 EUR</a:t>
            </a:r>
            <a:br>
              <a:rPr lang="en-US" sz="1300" dirty="0"/>
            </a:br>
            <a:br>
              <a:rPr lang="en-US" sz="1300" dirty="0"/>
            </a:br>
            <a:br>
              <a:rPr lang="en-US" sz="1300" dirty="0"/>
            </a:br>
            <a:r>
              <a:rPr lang="en-US" sz="1300" dirty="0" err="1"/>
              <a:t>Paramai</a:t>
            </a:r>
            <a:r>
              <a:rPr lang="en-US" sz="1300" dirty="0"/>
              <a:t> </a:t>
            </a:r>
            <a:r>
              <a:rPr lang="en-US" sz="1300" dirty="0" err="1"/>
              <a:t>skirta</a:t>
            </a:r>
            <a:r>
              <a:rPr lang="en-US" sz="1300" dirty="0"/>
              <a:t> </a:t>
            </a:r>
            <a:r>
              <a:rPr lang="en-US" sz="1300" dirty="0" err="1"/>
              <a:t>gyventojų</a:t>
            </a:r>
            <a:r>
              <a:rPr lang="en-US" sz="1300" dirty="0"/>
              <a:t> </a:t>
            </a:r>
            <a:r>
              <a:rPr lang="en-US" sz="1300" dirty="0" err="1"/>
              <a:t>pajamų</a:t>
            </a:r>
            <a:r>
              <a:rPr lang="en-US" sz="1300" dirty="0"/>
              <a:t> </a:t>
            </a:r>
            <a:r>
              <a:rPr lang="en-US" sz="1300" dirty="0" err="1"/>
              <a:t>mokesčio</a:t>
            </a:r>
            <a:r>
              <a:rPr lang="en-US" sz="1300" dirty="0"/>
              <a:t> </a:t>
            </a:r>
            <a:r>
              <a:rPr lang="en-US" sz="1300" dirty="0" err="1"/>
              <a:t>dalis</a:t>
            </a:r>
            <a:r>
              <a:rPr lang="en-US" sz="1300" dirty="0"/>
              <a:t>: 6694,99 EUR</a:t>
            </a:r>
            <a:br>
              <a:rPr lang="en-US" sz="1300" dirty="0"/>
            </a:br>
            <a:br>
              <a:rPr lang="en-US" sz="1300" dirty="0"/>
            </a:br>
            <a:br>
              <a:rPr lang="en-US" sz="1300" dirty="0"/>
            </a:br>
            <a:br>
              <a:rPr lang="en-US" sz="1300" dirty="0"/>
            </a:br>
            <a:r>
              <a:rPr lang="en-US" sz="1300" dirty="0" err="1"/>
              <a:t>Suteiktos</a:t>
            </a:r>
            <a:r>
              <a:rPr lang="en-US" sz="1300" dirty="0"/>
              <a:t> paramos </a:t>
            </a:r>
            <a:r>
              <a:rPr lang="en-US" sz="1300" dirty="0" err="1"/>
              <a:t>ir</a:t>
            </a:r>
            <a:r>
              <a:rPr lang="en-US" sz="1300" dirty="0"/>
              <a:t> </a:t>
            </a:r>
            <a:r>
              <a:rPr lang="en-US" sz="1300" dirty="0" err="1"/>
              <a:t>labdaros</a:t>
            </a:r>
            <a:r>
              <a:rPr lang="en-US" sz="1300" dirty="0"/>
              <a:t>: 54045.09 EUR </a:t>
            </a:r>
            <a:br>
              <a:rPr lang="en-US" sz="1300" dirty="0"/>
            </a:br>
            <a:br>
              <a:rPr lang="en-US" sz="1300" dirty="0"/>
            </a:br>
            <a:br>
              <a:rPr lang="en-US" sz="1300" dirty="0"/>
            </a:br>
            <a:r>
              <a:rPr lang="en-US" sz="1300" dirty="0" err="1"/>
              <a:t>Darbuotojų</a:t>
            </a:r>
            <a:r>
              <a:rPr lang="en-US" sz="1300" dirty="0"/>
              <a:t> </a:t>
            </a:r>
            <a:r>
              <a:rPr lang="en-US" sz="1300" dirty="0" err="1"/>
              <a:t>darbo</a:t>
            </a:r>
            <a:r>
              <a:rPr lang="en-US" sz="1300" dirty="0"/>
              <a:t> </a:t>
            </a:r>
            <a:r>
              <a:rPr lang="en-US" sz="1300" dirty="0" err="1"/>
              <a:t>užmokesčio</a:t>
            </a:r>
            <a:r>
              <a:rPr lang="en-US" sz="1300" dirty="0"/>
              <a:t> </a:t>
            </a:r>
            <a:r>
              <a:rPr lang="en-US" sz="1300" dirty="0" err="1"/>
              <a:t>sąnaudos</a:t>
            </a:r>
            <a:r>
              <a:rPr lang="en-US" sz="1300" dirty="0"/>
              <a:t>: 222.81 EUR</a:t>
            </a:r>
            <a:br>
              <a:rPr lang="en-US" sz="1300" dirty="0"/>
            </a:br>
            <a:br>
              <a:rPr lang="en-US" sz="1300" dirty="0"/>
            </a:br>
            <a:br>
              <a:rPr lang="en-US" sz="1300" dirty="0"/>
            </a:br>
            <a:br>
              <a:rPr lang="en-US" sz="1300" dirty="0"/>
            </a:br>
            <a:r>
              <a:rPr lang="en-US" sz="1300" dirty="0" err="1"/>
              <a:t>Vaikų</a:t>
            </a:r>
            <a:r>
              <a:rPr lang="en-US" sz="1300" dirty="0"/>
              <a:t> </a:t>
            </a:r>
            <a:r>
              <a:rPr lang="en-US" sz="1300" dirty="0" err="1"/>
              <a:t>svajonių</a:t>
            </a:r>
            <a:r>
              <a:rPr lang="en-US" sz="1300" dirty="0"/>
              <a:t> </a:t>
            </a:r>
            <a:r>
              <a:rPr lang="en-US" sz="1300" dirty="0" err="1"/>
              <a:t>projektui</a:t>
            </a:r>
            <a:r>
              <a:rPr lang="en-US" sz="1300" dirty="0"/>
              <a:t> </a:t>
            </a:r>
            <a:r>
              <a:rPr lang="en-US" sz="1300" dirty="0" err="1"/>
              <a:t>paslaugas</a:t>
            </a:r>
            <a:r>
              <a:rPr lang="en-US" sz="1300" dirty="0"/>
              <a:t> </a:t>
            </a:r>
            <a:r>
              <a:rPr lang="en-US" sz="1300" dirty="0" err="1"/>
              <a:t>teikiančių</a:t>
            </a:r>
            <a:r>
              <a:rPr lang="en-US" sz="1300" dirty="0"/>
              <a:t> </a:t>
            </a:r>
            <a:r>
              <a:rPr lang="en-US" sz="1300" dirty="0" err="1"/>
              <a:t>asmenų</a:t>
            </a:r>
            <a:r>
              <a:rPr lang="en-US" sz="1300" dirty="0"/>
              <a:t> </a:t>
            </a:r>
            <a:r>
              <a:rPr lang="en-US" sz="1300" dirty="0" err="1"/>
              <a:t>paslaugų</a:t>
            </a:r>
            <a:r>
              <a:rPr lang="en-US" sz="1300" dirty="0"/>
              <a:t> </a:t>
            </a:r>
            <a:r>
              <a:rPr lang="en-US" sz="1300" dirty="0" err="1"/>
              <a:t>kaina</a:t>
            </a:r>
            <a:r>
              <a:rPr lang="en-US" sz="1300" dirty="0"/>
              <a:t>: 43905,70 EUR</a:t>
            </a:r>
            <a:br>
              <a:rPr lang="en-US" sz="1300" dirty="0"/>
            </a:br>
            <a:br>
              <a:rPr lang="en-US" sz="1300" dirty="0"/>
            </a:br>
            <a:br>
              <a:rPr lang="en-US" sz="1300" dirty="0"/>
            </a:br>
            <a:br>
              <a:rPr lang="en-US" sz="1300" dirty="0"/>
            </a:br>
            <a:r>
              <a:rPr lang="en-US" sz="1300" dirty="0" err="1"/>
              <a:t>Komisiniai</a:t>
            </a:r>
            <a:r>
              <a:rPr lang="en-US" sz="1300" dirty="0"/>
              <a:t> </a:t>
            </a:r>
            <a:r>
              <a:rPr lang="en-US" sz="1300" dirty="0" err="1"/>
              <a:t>už</a:t>
            </a:r>
            <a:r>
              <a:rPr lang="en-US" sz="1300" dirty="0"/>
              <a:t> </a:t>
            </a:r>
            <a:r>
              <a:rPr lang="en-US" sz="1300" dirty="0" err="1"/>
              <a:t>banko</a:t>
            </a:r>
            <a:r>
              <a:rPr lang="en-US" sz="1300" dirty="0"/>
              <a:t> </a:t>
            </a:r>
            <a:r>
              <a:rPr lang="en-US" sz="1300" dirty="0" err="1"/>
              <a:t>paslaugas</a:t>
            </a:r>
            <a:r>
              <a:rPr lang="en-US" sz="1300" dirty="0"/>
              <a:t>: 125,96 EUR</a:t>
            </a:r>
            <a:br>
              <a:rPr lang="en-US" sz="1300" dirty="0"/>
            </a:br>
            <a:br>
              <a:rPr lang="en-US" sz="1300" dirty="0"/>
            </a:br>
            <a:br>
              <a:rPr lang="en-US" sz="1300" dirty="0"/>
            </a:br>
            <a:br>
              <a:rPr lang="en-US" sz="1300" dirty="0"/>
            </a:br>
            <a:r>
              <a:rPr lang="en-US" sz="1300" dirty="0" err="1"/>
              <a:t>Kitos</a:t>
            </a:r>
            <a:r>
              <a:rPr lang="en-US" sz="1300" dirty="0"/>
              <a:t> </a:t>
            </a:r>
            <a:r>
              <a:rPr lang="en-US" sz="1300" dirty="0" err="1"/>
              <a:t>bendrosios</a:t>
            </a:r>
            <a:r>
              <a:rPr lang="en-US" sz="1300" dirty="0"/>
              <a:t> </a:t>
            </a:r>
            <a:r>
              <a:rPr lang="en-US" sz="1300" dirty="0" err="1"/>
              <a:t>ir</a:t>
            </a:r>
            <a:r>
              <a:rPr lang="en-US" sz="1300" dirty="0"/>
              <a:t> </a:t>
            </a:r>
            <a:r>
              <a:rPr lang="en-US" sz="1300" dirty="0" err="1"/>
              <a:t>administracinės</a:t>
            </a:r>
            <a:r>
              <a:rPr lang="en-US" sz="1300" dirty="0"/>
              <a:t> </a:t>
            </a:r>
            <a:r>
              <a:rPr lang="en-US" sz="1300" dirty="0" err="1"/>
              <a:t>sąnaudos</a:t>
            </a:r>
            <a:r>
              <a:rPr lang="en-US" sz="1300" dirty="0"/>
              <a:t>: 2260,94 EUR</a:t>
            </a:r>
            <a:br>
              <a:rPr lang="en-US" sz="1300" dirty="0"/>
            </a:br>
            <a:br>
              <a:rPr lang="en-US" sz="1300" dirty="0"/>
            </a:br>
            <a:br>
              <a:rPr lang="en-US" sz="1300" dirty="0">
                <a:highlight>
                  <a:srgbClr val="00FF00"/>
                </a:highlight>
              </a:rPr>
            </a:br>
            <a:br>
              <a:rPr lang="en-US" sz="1600" dirty="0">
                <a:highlight>
                  <a:srgbClr val="00FF00"/>
                </a:highlight>
                <a:latin typeface="+mn-lt"/>
              </a:rPr>
            </a:br>
            <a:br>
              <a:rPr lang="en-US" sz="1300" dirty="0">
                <a:highlight>
                  <a:srgbClr val="00FF00"/>
                </a:highlight>
                <a:latin typeface="+mn-lt"/>
              </a:rPr>
            </a:br>
            <a:br>
              <a:rPr lang="en-US" sz="1300" dirty="0">
                <a:highlight>
                  <a:srgbClr val="00FF00"/>
                </a:highlight>
                <a:latin typeface="+mn-lt"/>
              </a:rPr>
            </a:br>
            <a:r>
              <a:rPr lang="en-US" sz="1300" dirty="0">
                <a:highlight>
                  <a:srgbClr val="00FF00"/>
                </a:highlight>
                <a:latin typeface="+mn-lt"/>
              </a:rPr>
              <a:t> </a:t>
            </a:r>
            <a:br>
              <a:rPr lang="en-US" sz="1300" dirty="0">
                <a:highlight>
                  <a:srgbClr val="00FF00"/>
                </a:highlight>
                <a:latin typeface="+mn-lt"/>
              </a:rPr>
            </a:br>
            <a:br>
              <a:rPr lang="en-US" sz="1300" dirty="0">
                <a:latin typeface="+mn-lt"/>
              </a:rPr>
            </a:br>
            <a:br>
              <a:rPr lang="en-US" sz="1300" kern="1200" dirty="0">
                <a:solidFill>
                  <a:schemeClr val="tx1"/>
                </a:solidFill>
                <a:effectLst/>
                <a:latin typeface="+mn-lt"/>
                <a:ea typeface="+mj-ea"/>
                <a:cs typeface="+mj-cs"/>
              </a:rPr>
            </a:br>
            <a:br>
              <a:rPr lang="en-US" sz="1300" kern="1200" dirty="0">
                <a:solidFill>
                  <a:schemeClr val="tx1"/>
                </a:solidFill>
                <a:effectLst/>
                <a:latin typeface="+mn-lt"/>
                <a:ea typeface="+mj-ea"/>
                <a:cs typeface="+mj-cs"/>
              </a:rPr>
            </a:br>
            <a:br>
              <a:rPr lang="en-US" sz="1400" kern="1200" dirty="0">
                <a:solidFill>
                  <a:schemeClr val="tx1"/>
                </a:solidFill>
                <a:effectLst/>
                <a:latin typeface="+mj-lt"/>
                <a:ea typeface="+mj-ea"/>
                <a:cs typeface="+mj-cs"/>
              </a:rPr>
            </a:br>
            <a:br>
              <a:rPr lang="en-US" sz="1400" kern="1200" dirty="0">
                <a:solidFill>
                  <a:schemeClr val="tx1"/>
                </a:solidFill>
                <a:effectLst/>
                <a:latin typeface="+mj-lt"/>
                <a:ea typeface="+mj-ea"/>
                <a:cs typeface="+mj-cs"/>
              </a:rPr>
            </a:br>
            <a:br>
              <a:rPr lang="en-US" sz="1400" kern="1200" dirty="0">
                <a:solidFill>
                  <a:schemeClr val="tx1"/>
                </a:solidFill>
                <a:effectLst/>
                <a:latin typeface="+mj-lt"/>
                <a:ea typeface="+mj-ea"/>
                <a:cs typeface="+mj-cs"/>
              </a:rPr>
            </a:br>
            <a:br>
              <a:rPr lang="en-US" sz="1400" kern="1200" dirty="0">
                <a:solidFill>
                  <a:schemeClr val="tx1"/>
                </a:solidFill>
                <a:effectLst/>
                <a:latin typeface="+mj-lt"/>
                <a:ea typeface="+mj-ea"/>
                <a:cs typeface="+mj-cs"/>
              </a:rPr>
            </a:br>
            <a:br>
              <a:rPr lang="en-US" sz="1400" kern="1200" dirty="0">
                <a:solidFill>
                  <a:schemeClr val="tx1"/>
                </a:solidFill>
                <a:effectLst/>
                <a:latin typeface="+mj-lt"/>
                <a:ea typeface="+mj-ea"/>
                <a:cs typeface="+mj-cs"/>
              </a:rPr>
            </a:br>
            <a:br>
              <a:rPr lang="en-US" sz="1400" kern="1200" dirty="0">
                <a:solidFill>
                  <a:schemeClr val="tx1"/>
                </a:solidFill>
                <a:effectLst/>
                <a:latin typeface="+mj-lt"/>
                <a:ea typeface="+mj-ea"/>
                <a:cs typeface="+mj-cs"/>
              </a:rPr>
            </a:br>
            <a:endParaRPr lang="en-US" sz="1400" kern="1200" dirty="0">
              <a:solidFill>
                <a:schemeClr val="tx1"/>
              </a:solidFill>
              <a:latin typeface="+mj-lt"/>
              <a:ea typeface="+mj-ea"/>
              <a:cs typeface="+mj-cs"/>
            </a:endParaRPr>
          </a:p>
        </p:txBody>
      </p:sp>
      <p:grpSp>
        <p:nvGrpSpPr>
          <p:cNvPr id="1218" name="Group 121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19" name="Rectangle 121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0" name="Rectangle 12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Rectangle 12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3" name="Rectangle 122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5" name="Rectangle 12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page2image11026064">
            <a:extLst>
              <a:ext uri="{FF2B5EF4-FFF2-40B4-BE49-F238E27FC236}">
                <a16:creationId xmlns:a16="http://schemas.microsoft.com/office/drawing/2014/main" id="{746B6F63-61B6-F2E7-56C4-21D756540F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63" r="-3" b="-3"/>
          <a:stretch/>
        </p:blipFill>
        <p:spPr bwMode="auto">
          <a:xfrm>
            <a:off x="6497949" y="666728"/>
            <a:ext cx="4385087"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779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6" name="Rectangle 1215">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E77574-DB69-D7CF-0CC7-065F62B4FF94}"/>
              </a:ext>
            </a:extLst>
          </p:cNvPr>
          <p:cNvSpPr>
            <a:spLocks noGrp="1"/>
          </p:cNvSpPr>
          <p:nvPr>
            <p:ph type="title"/>
          </p:nvPr>
        </p:nvSpPr>
        <p:spPr>
          <a:xfrm>
            <a:off x="731521" y="666728"/>
            <a:ext cx="4577079" cy="6017078"/>
          </a:xfrm>
        </p:spPr>
        <p:txBody>
          <a:bodyPr vert="horz" lIns="91440" tIns="45720" rIns="91440" bIns="45720" rtlCol="0" anchor="t">
            <a:normAutofit fontScale="90000"/>
          </a:bodyPr>
          <a:lstStyle/>
          <a:p>
            <a:pPr algn="ctr"/>
            <a:br>
              <a:rPr lang="en-US" sz="1300" dirty="0"/>
            </a:br>
            <a:r>
              <a:rPr lang="en-US" sz="1400" dirty="0">
                <a:latin typeface="+mn-lt"/>
              </a:rPr>
              <a:t> </a:t>
            </a:r>
            <a:br>
              <a:rPr lang="en-US" sz="1400" dirty="0">
                <a:latin typeface="+mn-lt"/>
              </a:rPr>
            </a:br>
            <a:r>
              <a:rPr lang="lt-LT" sz="1800" b="1" dirty="0">
                <a:solidFill>
                  <a:srgbClr val="FFC000"/>
                </a:solidFill>
                <a:latin typeface="+mn-lt"/>
              </a:rPr>
              <a:t>Vaikų svajonių iniciatyva Lietuvos galios laureatai (</a:t>
            </a:r>
            <a:r>
              <a:rPr lang="lt-LT" sz="1800" b="1" dirty="0">
                <a:solidFill>
                  <a:srgbClr val="FFC000"/>
                </a:solidFill>
                <a:latin typeface="+mn-lt"/>
                <a:hlinkClick r:id="rId2">
                  <a:extLst>
                    <a:ext uri="{A12FA001-AC4F-418D-AE19-62706E023703}">
                      <ahyp:hlinkClr xmlns:ahyp="http://schemas.microsoft.com/office/drawing/2018/hyperlinkcolor" val="tx"/>
                    </a:ext>
                  </a:extLst>
                </a:hlinkClick>
              </a:rPr>
              <a:t>www.lietuvosgalia.lt</a:t>
            </a:r>
            <a:r>
              <a:rPr lang="lt-LT" sz="1800" b="1" dirty="0">
                <a:solidFill>
                  <a:srgbClr val="FFC000"/>
                </a:solidFill>
                <a:latin typeface="+mn-lt"/>
              </a:rPr>
              <a:t>) </a:t>
            </a:r>
            <a:br>
              <a:rPr lang="lt-LT" sz="1800" dirty="0">
                <a:solidFill>
                  <a:srgbClr val="FFC000"/>
                </a:solidFill>
                <a:latin typeface="+mn-lt"/>
              </a:rPr>
            </a:br>
            <a:br>
              <a:rPr lang="lt-LT" sz="1800" dirty="0">
                <a:solidFill>
                  <a:srgbClr val="57B4B2"/>
                </a:solidFill>
                <a:latin typeface="+mn-lt"/>
              </a:rPr>
            </a:br>
            <a:r>
              <a:rPr lang="lt-LT" sz="1800" dirty="0">
                <a:solidFill>
                  <a:srgbClr val="57B4B2"/>
                </a:solidFill>
                <a:latin typeface="+mn-lt"/>
              </a:rPr>
              <a:t>Lietuvos Prezidento </a:t>
            </a:r>
            <a:r>
              <a:rPr lang="lt-LT" sz="1800" dirty="0" err="1">
                <a:solidFill>
                  <a:srgbClr val="57B4B2"/>
                </a:solidFill>
                <a:latin typeface="+mn-lt"/>
              </a:rPr>
              <a:t>Gitano</a:t>
            </a:r>
            <a:r>
              <a:rPr lang="lt-LT" sz="1800" dirty="0">
                <a:solidFill>
                  <a:srgbClr val="57B4B2"/>
                </a:solidFill>
                <a:latin typeface="+mn-lt"/>
              </a:rPr>
              <a:t> Nausėdos ir pirmosios ponios Dianos </a:t>
            </a:r>
            <a:r>
              <a:rPr lang="lt-LT" sz="1800" dirty="0" err="1">
                <a:solidFill>
                  <a:srgbClr val="57B4B2"/>
                </a:solidFill>
                <a:latin typeface="+mn-lt"/>
              </a:rPr>
              <a:t>Nausėdienės</a:t>
            </a:r>
            <a:r>
              <a:rPr lang="lt-LT" sz="1800" dirty="0">
                <a:solidFill>
                  <a:srgbClr val="57B4B2"/>
                </a:solidFill>
                <a:latin typeface="+mn-lt"/>
              </a:rPr>
              <a:t> nuostabios iniciatyvos, apjungiančios gerus darbus, apdovanojimas, skirtas Vaikų svajonėms. </a:t>
            </a:r>
            <a:br>
              <a:rPr lang="lt-LT" sz="1800" dirty="0">
                <a:solidFill>
                  <a:srgbClr val="57B4B2"/>
                </a:solidFill>
                <a:latin typeface="+mn-lt"/>
              </a:rPr>
            </a:br>
            <a:br>
              <a:rPr lang="lt-LT" sz="1800" dirty="0">
                <a:solidFill>
                  <a:srgbClr val="57B4B2"/>
                </a:solidFill>
                <a:latin typeface="+mn-lt"/>
              </a:rPr>
            </a:br>
            <a:r>
              <a:rPr lang="lt-LT" sz="1800" dirty="0">
                <a:solidFill>
                  <a:srgbClr val="57B4B2"/>
                </a:solidFill>
                <a:latin typeface="+mn-lt"/>
              </a:rPr>
              <a:t> Nors esame maži, virtualūs, neturintys patalpų, sandėlių, bet tuo pačiu esame DIDELI, nes turime </a:t>
            </a:r>
            <a:r>
              <a:rPr lang="lt-LT" sz="1800" dirty="0" err="1">
                <a:solidFill>
                  <a:srgbClr val="57B4B2"/>
                </a:solidFill>
                <a:latin typeface="+mn-lt"/>
              </a:rPr>
              <a:t>mižinišką</a:t>
            </a:r>
            <a:r>
              <a:rPr lang="lt-LT" sz="1800" dirty="0">
                <a:solidFill>
                  <a:srgbClr val="57B4B2"/>
                </a:solidFill>
                <a:latin typeface="+mn-lt"/>
              </a:rPr>
              <a:t> didelės širdies ir geros valios žmonių bendruomenę, turime energijos ir jėgų apjungti visus  į savanorišką, jau 14 metų vykdomą veiklą. </a:t>
            </a:r>
            <a:br>
              <a:rPr lang="lt-LT" sz="1800" dirty="0">
                <a:solidFill>
                  <a:srgbClr val="57B4B2"/>
                </a:solidFill>
                <a:latin typeface="+mn-lt"/>
              </a:rPr>
            </a:br>
            <a:br>
              <a:rPr lang="lt-LT" sz="1800" dirty="0">
                <a:solidFill>
                  <a:srgbClr val="57B4B2"/>
                </a:solidFill>
                <a:latin typeface="+mn-lt"/>
              </a:rPr>
            </a:br>
            <a:br>
              <a:rPr lang="lt-LT" sz="1800" dirty="0">
                <a:solidFill>
                  <a:srgbClr val="57B4B2"/>
                </a:solidFill>
                <a:latin typeface="+mn-lt"/>
              </a:rPr>
            </a:br>
            <a:br>
              <a:rPr lang="lt-LT" sz="1800" dirty="0">
                <a:solidFill>
                  <a:srgbClr val="57B4B2"/>
                </a:solidFill>
                <a:latin typeface="+mn-lt"/>
              </a:rPr>
            </a:br>
            <a:r>
              <a:rPr lang="lt-LT" sz="2000" b="1" dirty="0">
                <a:solidFill>
                  <a:srgbClr val="57B4B2"/>
                </a:solidFill>
                <a:latin typeface="+mn-lt"/>
              </a:rPr>
              <a:t>Vaikų svajonės 2023 metais išpildė  14509 </a:t>
            </a:r>
            <a:r>
              <a:rPr lang="lt-LT" sz="2000" b="1">
                <a:solidFill>
                  <a:srgbClr val="57B4B2"/>
                </a:solidFill>
                <a:latin typeface="+mn-lt"/>
              </a:rPr>
              <a:t>svajones.</a:t>
            </a:r>
            <a:br>
              <a:rPr lang="lt-LT" sz="2000" b="1">
                <a:solidFill>
                  <a:srgbClr val="57B4B2"/>
                </a:solidFill>
                <a:latin typeface="+mn-lt"/>
              </a:rPr>
            </a:br>
            <a:br>
              <a:rPr lang="lt-LT" sz="2000" b="1">
                <a:solidFill>
                  <a:srgbClr val="57B4B2"/>
                </a:solidFill>
                <a:latin typeface="+mn-lt"/>
              </a:rPr>
            </a:br>
            <a:br>
              <a:rPr lang="lt-LT" sz="2000" b="1" dirty="0">
                <a:solidFill>
                  <a:srgbClr val="57B4B2"/>
                </a:solidFill>
                <a:latin typeface="+mn-lt"/>
              </a:rPr>
            </a:br>
            <a:br>
              <a:rPr lang="lt-LT" sz="2000" b="1" dirty="0">
                <a:solidFill>
                  <a:srgbClr val="57B4B2"/>
                </a:solidFill>
                <a:latin typeface="+mn-lt"/>
              </a:rPr>
            </a:br>
            <a:r>
              <a:rPr lang="lt-LT" sz="2000" b="1" dirty="0">
                <a:solidFill>
                  <a:srgbClr val="57B4B2"/>
                </a:solidFill>
                <a:latin typeface="+mn-lt"/>
              </a:rPr>
              <a:t>Per visus veiklos metus išpildytos jau 138076 svajonės. </a:t>
            </a:r>
            <a:br>
              <a:rPr lang="lt-LT" sz="2000" b="1" dirty="0">
                <a:solidFill>
                  <a:srgbClr val="57B4B2"/>
                </a:solidFill>
                <a:latin typeface="+mn-lt"/>
              </a:rPr>
            </a:br>
            <a:br>
              <a:rPr lang="en-US" sz="2000" b="1" kern="1200" dirty="0">
                <a:solidFill>
                  <a:srgbClr val="57B4B2"/>
                </a:solidFill>
                <a:effectLst/>
                <a:latin typeface="+mn-lt"/>
                <a:ea typeface="+mj-ea"/>
                <a:cs typeface="+mj-cs"/>
              </a:rPr>
            </a:br>
            <a:br>
              <a:rPr lang="en-US" sz="1800" kern="1200" dirty="0">
                <a:solidFill>
                  <a:srgbClr val="57B4B2"/>
                </a:solidFill>
                <a:effectLst/>
                <a:latin typeface="+mn-lt"/>
                <a:ea typeface="+mj-ea"/>
                <a:cs typeface="+mj-cs"/>
              </a:rPr>
            </a:br>
            <a:br>
              <a:rPr lang="en-US" sz="1800" kern="1200" dirty="0">
                <a:solidFill>
                  <a:schemeClr val="tx1"/>
                </a:solidFill>
                <a:effectLst/>
                <a:latin typeface="+mn-lt"/>
                <a:ea typeface="+mj-ea"/>
                <a:cs typeface="+mj-cs"/>
              </a:rPr>
            </a:br>
            <a:br>
              <a:rPr lang="en-US" sz="1400" kern="1200" dirty="0">
                <a:solidFill>
                  <a:schemeClr val="tx1"/>
                </a:solidFill>
                <a:effectLst/>
                <a:latin typeface="+mn-lt"/>
                <a:ea typeface="+mj-ea"/>
                <a:cs typeface="+mj-cs"/>
              </a:rPr>
            </a:br>
            <a:br>
              <a:rPr lang="en-US" sz="1400" kern="1200" dirty="0">
                <a:solidFill>
                  <a:schemeClr val="tx1"/>
                </a:solidFill>
                <a:effectLst/>
                <a:latin typeface="+mn-lt"/>
                <a:ea typeface="+mj-ea"/>
                <a:cs typeface="+mj-cs"/>
              </a:rPr>
            </a:br>
            <a:br>
              <a:rPr lang="en-US" sz="1400" kern="1200" dirty="0">
                <a:solidFill>
                  <a:schemeClr val="tx1"/>
                </a:solidFill>
                <a:effectLst/>
                <a:latin typeface="+mn-lt"/>
                <a:ea typeface="+mj-ea"/>
                <a:cs typeface="+mj-cs"/>
              </a:rPr>
            </a:br>
            <a:br>
              <a:rPr lang="en-US" sz="1400" kern="1200" dirty="0">
                <a:solidFill>
                  <a:schemeClr val="tx1"/>
                </a:solidFill>
                <a:effectLst/>
                <a:latin typeface="+mj-lt"/>
                <a:ea typeface="+mj-ea"/>
                <a:cs typeface="+mj-cs"/>
              </a:rPr>
            </a:br>
            <a:endParaRPr lang="en-US" sz="1400" kern="1200" dirty="0">
              <a:solidFill>
                <a:schemeClr val="tx1"/>
              </a:solidFill>
              <a:latin typeface="+mj-lt"/>
              <a:ea typeface="+mj-ea"/>
              <a:cs typeface="+mj-cs"/>
            </a:endParaRPr>
          </a:p>
        </p:txBody>
      </p:sp>
      <p:grpSp>
        <p:nvGrpSpPr>
          <p:cNvPr id="1218" name="Group 121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19" name="Rectangle 121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0" name="Rectangle 12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Rectangle 12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3" name="Rectangle 122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5" name="Rectangle 12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page2image11026064">
            <a:extLst>
              <a:ext uri="{FF2B5EF4-FFF2-40B4-BE49-F238E27FC236}">
                <a16:creationId xmlns:a16="http://schemas.microsoft.com/office/drawing/2014/main" id="{746B6F63-61B6-F2E7-56C4-21D756540F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763" r="-3" b="-3"/>
          <a:stretch/>
        </p:blipFill>
        <p:spPr bwMode="auto">
          <a:xfrm>
            <a:off x="6497949" y="666728"/>
            <a:ext cx="4385087"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602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53952</TotalTime>
  <Words>1376</Words>
  <Application>Microsoft Macintosh PowerPoint</Application>
  <PresentationFormat>Widescreen</PresentationFormat>
  <Paragraphs>23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 Vaikų svajonių projektas yra ypatinga iniciatyva, kuri siekia padėti vaikams, gyvenantiems sudėtingomis socialinėmis sąlygomis.  Projektas siekia užtikrinti, kad kiekvienas vaikas turėtų galimybę įgyvendinti savo svajones, nepriklausomai nuo to, kur gyvena ar kokios yra jų socialinės aplinkybės. Tai yra puiki galimybė suteikti vaikams nepriklausomybę, savivertę ir suteikti jiems patirties, kuri gali padėti tobulėti ir vystytis.  Vaikų svajonių projektas veikia kaip tarpininkas tarp vaikų ir žmonių, kurie nori padėti jiems įgyvendinti savo svajones. Projektas ieško rėmėjų ir partnerių, kurie pasirengę padėti vaikams įgyvendinti svajones, ir sudaro sąlygas vaikams dalyvauti įvairiose veiklose, apie kurias  jie visada svajojo.  Tai gali būti įvairios veiklos, tokios kaip mokymasis muzikos, sporto ar meno, kelionės į kitas šalis ar netgi jų svajonių karjeros pradžia. Vaikai gali pasirinkti savo svajonę, o Vaikų svajonių projektas padeda jiems ją įgyvendinti.  </vt:lpstr>
      <vt:lpstr>  2023 metais Vaikų svajonių įvykdyti projektai:    Vaikai su (ne) GALIA - Priemonės ir veiklos (sportinės, kūrybinės) padedančios išryškinti vaikų GALIAS.     Labas, Rugsėji!-  mokyklinis krepšelis  mokyklai ir priemonės Dienos centrų vykdomai užklasinei veiklai   Kalėdos- Įvairūs daiktai bei užklasinė veikla sunkiai besiverčiančiose šeimose augantiems vaikams.     Mažieji stebukladariai- praktinės – nuotolinės veiklos, kuriose, ugdydami kūrybiškumą, logiką ir kritinį mąstymą, vaikai kuria virtualius kūrinius, padedančius atskleisti kompiuteriu kurtą mokslo magiją .    </vt:lpstr>
      <vt:lpstr>  Vaikai su (ne) GALIA   buvo paskelbtos ir išpildytos 437 svajonės. Bet tai tik formalus skaičius, nes svajonės buvo dalintos į dalis, po 30—50 EUR.   171 svajonę išpildėmė surinktų lėšų sąskaita ir panaudojus Contribee pinigus.  665 EUR Alytaus Lietaus vaikams, centro įrangai.   1300 EUR Asociacija Maži žingsneliai Mykolo svajonei į varžybas. Apie Mykolą: Mykolas yra 15m paauglys iš Šiaulių, kuris jau 4m užsiiminėja bėgimo su triračiais sportu, kuris  originaliai vadinasi Frame running. Jis ne tik pats domisi šiuo sportu, bet ir aktyviai dalyvauja jo populiarinime Lietuvoje, nes buvo vienas pirmųjų vaikų, išbandžiusių šią sporto rūšį, o dabar vien Šiauliuose mes jau turime visą vaikų komandą :)   2000 EUR- Mažeikių Lietaus vaikams. Jų visos komandos svajonei: užsiėmimams baseine.   1500 EUR- Molėtų Kijelių neįgaliųjų centrui.   3100 EUR- mūsų nerealiems gimnastikos čempionams, Saulės vaikams iš gimnastikos klubo Skrydis. 8 vaikai keliavo  į pasaulinį gimnastikos renginį ,,World Gymnaestrada 2023"     </vt:lpstr>
      <vt:lpstr> Labas, Rugsėji!  Iš viso publikuota 5210 svajonių  Išpildyta 4206 svajonės.    Vaikų svajonės už paaukotus 5699, 57 EUR nupirko kuprinių, penalų, kanceliarinių reikmenų 6-7 metų ir 16-17 metų amžiaus vaikams, kurių svajonės buvo nepasirinktos. Pasirinkome šias vaikų grupes, kad mažieji svajotojai pirmuosius mokslo metus pradėtų, o vyriausieji tęstų oriai pasiruošę naujiems mokslo metams.    Nors ir nepavyko išpildyti visų svajonių, bet kiekviena šeima gavo nors po kelis daiktus, reikalingus pasiruošti mokyklai, Dienos centrai  reikmenis, reikalingus užklasinei veiklai ir tai labai palengvino jų visų finansinę naštą.    Labas , Rugsėji projekto metu įgyvendinome ir mini projektą. Drauge su Šv. Kristoforo Rotary klubu išpildėme 51 Ukrainiečio , gyvenančio Prienuose, Trakuose ir Jonavoje, svajones. Pilnai sukomplektuotas kuprines finansavo Rotary klubas.       </vt:lpstr>
      <vt:lpstr>  Is     </vt:lpstr>
      <vt:lpstr>  Is     </vt:lpstr>
      <vt:lpstr>Biudžetas  Iš Juridinių asmenų gauta : 28725.97 EUR   Iš fizinių asmenų gauta:  30584,54 EUR   Paramai skirta gyventojų pajamų mokesčio dalis: 6694,99 EUR    Suteiktos paramos ir labdaros: 54045.09 EUR    Darbuotojų darbo užmokesčio sąnaudos: 222.81 EUR    Vaikų svajonių projektui paslaugas teikiančių asmenų paslaugų kaina: 43905,70 EUR    Komisiniai už banko paslaugas: 125,96 EUR    Kitos bendrosios ir administracinės sąnaudos: 2260,94 EUR                 </vt:lpstr>
      <vt:lpstr>   Vaikų svajonių iniciatyva Lietuvos galios laureatai (www.lietuvosgalia.lt)   Lietuvos Prezidento Gitano Nausėdos ir pirmosios ponios Dianos Nausėdienės nuostabios iniciatyvos, apjungiančios gerus darbus, apdovanojimas, skirtas Vaikų svajonėms.    Nors esame maži, virtualūs, neturintys patalpų, sandėlių, bet tuo pačiu esame DIDELI, nes turime mižinišką didelės širdies ir geros valios žmonių bendruomenę, turime energijos ir jėgų apjungti visus  į savanorišką, jau 14 metų vykdomą veiklą.     Vaikų svajonės 2023 metais išpildė  14509 svajones.    Per visus veiklos metus išpildytos jau 138076 svajonės.         </vt:lpstr>
      <vt:lpstr>  Kodėl verta remti mus?   Tikslingumas   skirta parama nukeliauja aiškiai ir tikslingai, ne į "bendrą katilą". Paramą gauna tiesiogiai vaiko šeima arba dienos centras procesą koordinuojant socialiniam darbuotojui    Pasirinkimas   suteikiama galimybė patiems rinktis, kuriam vaikui ir kokią jo svajonę pildyti    Pagalba jautriausiems   jūs galit, jau šiandien padėti kurti šviesesnę ateitį – išpildyti jautriausios visuomenės dalies – vaikų gyvenančių nepritekliuje svajones    Atgalinis ryšys   galimybė asmeniškai įteikti svajonę arba per soc.darbuotoją, kuris suteikia atgalinio ryšio informaciją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Ramune Baltaduoniene</dc:creator>
  <cp:lastModifiedBy>Ramune Baltaduoniene</cp:lastModifiedBy>
  <cp:revision>6</cp:revision>
  <dcterms:created xsi:type="dcterms:W3CDTF">2023-04-25T10:21:38Z</dcterms:created>
  <dcterms:modified xsi:type="dcterms:W3CDTF">2024-04-25T06:58:49Z</dcterms:modified>
</cp:coreProperties>
</file>